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0" r:id="rId45"/>
    <p:sldId id="299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37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74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15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72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39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90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8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3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56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9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5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CC852-D94B-4C9E-8219-6C6175FF4C06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F7C14-FE5F-4389-BFE3-B97FF3124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83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5.jpeg"/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11" Type="http://schemas.openxmlformats.org/officeDocument/2006/relationships/image" Target="../media/image43.jpeg"/><Relationship Id="rId5" Type="http://schemas.openxmlformats.org/officeDocument/2006/relationships/image" Target="../media/image38.png"/><Relationship Id="rId10" Type="http://schemas.openxmlformats.org/officeDocument/2006/relationships/image" Target="../media/image2.jpg"/><Relationship Id="rId4" Type="http://schemas.openxmlformats.org/officeDocument/2006/relationships/image" Target="../media/image37.jpg"/><Relationship Id="rId9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jpg"/><Relationship Id="rId7" Type="http://schemas.openxmlformats.org/officeDocument/2006/relationships/image" Target="../media/image42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5" Type="http://schemas.openxmlformats.org/officeDocument/2006/relationships/image" Target="../media/image49.jpg"/><Relationship Id="rId10" Type="http://schemas.openxmlformats.org/officeDocument/2006/relationships/image" Target="../media/image53.jpeg"/><Relationship Id="rId4" Type="http://schemas.openxmlformats.org/officeDocument/2006/relationships/image" Target="../media/image48.jpg"/><Relationship Id="rId9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10.jpe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12" Type="http://schemas.openxmlformats.org/officeDocument/2006/relationships/image" Target="../media/image68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6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70.jpg"/><Relationship Id="rId7" Type="http://schemas.openxmlformats.org/officeDocument/2006/relationships/image" Target="../media/image75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1.jpg"/><Relationship Id="rId9" Type="http://schemas.openxmlformats.org/officeDocument/2006/relationships/image" Target="../media/image7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jpg"/><Relationship Id="rId7" Type="http://schemas.openxmlformats.org/officeDocument/2006/relationships/image" Target="../media/image84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jpg"/><Relationship Id="rId10" Type="http://schemas.openxmlformats.org/officeDocument/2006/relationships/image" Target="../media/image87.jpeg"/><Relationship Id="rId4" Type="http://schemas.openxmlformats.org/officeDocument/2006/relationships/image" Target="../media/image81.png"/><Relationship Id="rId9" Type="http://schemas.openxmlformats.org/officeDocument/2006/relationships/image" Target="../media/image8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7" Type="http://schemas.openxmlformats.org/officeDocument/2006/relationships/image" Target="../media/image95.jpe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2.png"/><Relationship Id="rId4" Type="http://schemas.openxmlformats.org/officeDocument/2006/relationships/image" Target="../media/image9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13" Type="http://schemas.openxmlformats.org/officeDocument/2006/relationships/image" Target="../media/image103.jpeg"/><Relationship Id="rId3" Type="http://schemas.openxmlformats.org/officeDocument/2006/relationships/image" Target="../media/image90.jpg"/><Relationship Id="rId7" Type="http://schemas.openxmlformats.org/officeDocument/2006/relationships/image" Target="../media/image97.jpg"/><Relationship Id="rId12" Type="http://schemas.openxmlformats.org/officeDocument/2006/relationships/image" Target="../media/image102.jpe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11" Type="http://schemas.openxmlformats.org/officeDocument/2006/relationships/image" Target="../media/image101.jpg"/><Relationship Id="rId5" Type="http://schemas.openxmlformats.org/officeDocument/2006/relationships/image" Target="../media/image95.jpeg"/><Relationship Id="rId10" Type="http://schemas.openxmlformats.org/officeDocument/2006/relationships/image" Target="../media/image100.jpeg"/><Relationship Id="rId4" Type="http://schemas.openxmlformats.org/officeDocument/2006/relationships/image" Target="../media/image94.jpg"/><Relationship Id="rId9" Type="http://schemas.openxmlformats.org/officeDocument/2006/relationships/image" Target="../media/image9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13" Type="http://schemas.openxmlformats.org/officeDocument/2006/relationships/image" Target="../media/image77.png"/><Relationship Id="rId3" Type="http://schemas.openxmlformats.org/officeDocument/2006/relationships/image" Target="../media/image24.png"/><Relationship Id="rId7" Type="http://schemas.openxmlformats.org/officeDocument/2006/relationships/image" Target="../media/image109.jpg"/><Relationship Id="rId12" Type="http://schemas.openxmlformats.org/officeDocument/2006/relationships/image" Target="../media/image114.jpe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11" Type="http://schemas.openxmlformats.org/officeDocument/2006/relationships/image" Target="../media/image113.jpeg"/><Relationship Id="rId5" Type="http://schemas.openxmlformats.org/officeDocument/2006/relationships/image" Target="../media/image90.jpg"/><Relationship Id="rId10" Type="http://schemas.openxmlformats.org/officeDocument/2006/relationships/image" Target="../media/image112.jpeg"/><Relationship Id="rId4" Type="http://schemas.openxmlformats.org/officeDocument/2006/relationships/image" Target="../media/image107.png"/><Relationship Id="rId9" Type="http://schemas.openxmlformats.org/officeDocument/2006/relationships/image" Target="../media/image11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jpg"/><Relationship Id="rId4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9.jp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8.jp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11" Type="http://schemas.openxmlformats.org/officeDocument/2006/relationships/image" Target="../media/image127.png"/><Relationship Id="rId5" Type="http://schemas.openxmlformats.org/officeDocument/2006/relationships/image" Target="../media/image122.jpeg"/><Relationship Id="rId15" Type="http://schemas.openxmlformats.org/officeDocument/2006/relationships/image" Target="../media/image131.jpg"/><Relationship Id="rId10" Type="http://schemas.openxmlformats.org/officeDocument/2006/relationships/image" Target="../media/image126.jpg"/><Relationship Id="rId4" Type="http://schemas.openxmlformats.org/officeDocument/2006/relationships/image" Target="../media/image121.jpg"/><Relationship Id="rId9" Type="http://schemas.openxmlformats.org/officeDocument/2006/relationships/image" Target="../media/image15.jpg"/><Relationship Id="rId14" Type="http://schemas.openxmlformats.org/officeDocument/2006/relationships/image" Target="../media/image130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133.jpg"/><Relationship Id="rId7" Type="http://schemas.openxmlformats.org/officeDocument/2006/relationships/image" Target="../media/image137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g"/><Relationship Id="rId5" Type="http://schemas.openxmlformats.org/officeDocument/2006/relationships/image" Target="../media/image135.jpeg"/><Relationship Id="rId4" Type="http://schemas.openxmlformats.org/officeDocument/2006/relationships/image" Target="../media/image13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jpe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7" Type="http://schemas.openxmlformats.org/officeDocument/2006/relationships/image" Target="../media/image4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5" Type="http://schemas.openxmlformats.org/officeDocument/2006/relationships/image" Target="../media/image24.png"/><Relationship Id="rId4" Type="http://schemas.openxmlformats.org/officeDocument/2006/relationships/image" Target="../media/image14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4.jpeg"/><Relationship Id="rId3" Type="http://schemas.openxmlformats.org/officeDocument/2006/relationships/image" Target="../media/image142.jpg"/><Relationship Id="rId7" Type="http://schemas.openxmlformats.org/officeDocument/2006/relationships/image" Target="../media/image149.jpeg"/><Relationship Id="rId12" Type="http://schemas.openxmlformats.org/officeDocument/2006/relationships/image" Target="../media/image153.jpeg"/><Relationship Id="rId17" Type="http://schemas.openxmlformats.org/officeDocument/2006/relationships/image" Target="../media/image157.jpeg"/><Relationship Id="rId2" Type="http://schemas.openxmlformats.org/officeDocument/2006/relationships/image" Target="../media/image146.jpg"/><Relationship Id="rId16" Type="http://schemas.openxmlformats.org/officeDocument/2006/relationships/image" Target="../media/image1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2.png"/><Relationship Id="rId5" Type="http://schemas.openxmlformats.org/officeDocument/2006/relationships/image" Target="../media/image147.jpg"/><Relationship Id="rId15" Type="http://schemas.openxmlformats.org/officeDocument/2006/relationships/image" Target="../media/image155.jpeg"/><Relationship Id="rId10" Type="http://schemas.openxmlformats.org/officeDocument/2006/relationships/image" Target="../media/image151.jpeg"/><Relationship Id="rId4" Type="http://schemas.openxmlformats.org/officeDocument/2006/relationships/image" Target="../media/image121.jpg"/><Relationship Id="rId9" Type="http://schemas.openxmlformats.org/officeDocument/2006/relationships/image" Target="../media/image133.jpg"/><Relationship Id="rId14" Type="http://schemas.openxmlformats.org/officeDocument/2006/relationships/image" Target="../media/image154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g"/><Relationship Id="rId3" Type="http://schemas.openxmlformats.org/officeDocument/2006/relationships/image" Target="../media/image121.jpg"/><Relationship Id="rId7" Type="http://schemas.openxmlformats.org/officeDocument/2006/relationships/hyperlink" Target="https://www.google.com/search?rlz=1C1GCEB_enUS980US982&amp;q=Laxman+Narasimhan&amp;stick=H4sIAAAAAAAAAONgVuLVT9c3NMyozDEtMs8ofMRowS3w8sc9YSn9SWtOXmPU5OIKzsgvd80rySypFJLmYoOyBKX4uVB18ixiFfRJrMhNzFPwSyxKLM7MzUjMAwBvEWKcYAAAAA&amp;sa=X&amp;ved=2ahUKEwiHg7m936z_AhWbk2oFHWnFC8gQzIcDKAB6BAguEAE" TargetMode="External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eg"/><Relationship Id="rId11" Type="http://schemas.openxmlformats.org/officeDocument/2006/relationships/image" Target="../media/image161.png"/><Relationship Id="rId5" Type="http://schemas.openxmlformats.org/officeDocument/2006/relationships/image" Target="../media/image148.png"/><Relationship Id="rId10" Type="http://schemas.openxmlformats.org/officeDocument/2006/relationships/image" Target="../media/image160.jpg"/><Relationship Id="rId4" Type="http://schemas.openxmlformats.org/officeDocument/2006/relationships/image" Target="../media/image147.jpg"/><Relationship Id="rId9" Type="http://schemas.openxmlformats.org/officeDocument/2006/relationships/image" Target="../media/image159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164.jpg"/><Relationship Id="rId7" Type="http://schemas.openxmlformats.org/officeDocument/2006/relationships/image" Target="../media/image168.jpe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g"/><Relationship Id="rId5" Type="http://schemas.openxmlformats.org/officeDocument/2006/relationships/image" Target="../media/image166.jpg"/><Relationship Id="rId4" Type="http://schemas.openxmlformats.org/officeDocument/2006/relationships/image" Target="../media/image16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1.jpeg"/><Relationship Id="rId4" Type="http://schemas.openxmlformats.org/officeDocument/2006/relationships/image" Target="../media/image169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jpg"/><Relationship Id="rId3" Type="http://schemas.openxmlformats.org/officeDocument/2006/relationships/image" Target="../media/image173.jpg"/><Relationship Id="rId7" Type="http://schemas.openxmlformats.org/officeDocument/2006/relationships/image" Target="../media/image176.jpe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75.jpg"/><Relationship Id="rId10" Type="http://schemas.openxmlformats.org/officeDocument/2006/relationships/image" Target="../media/image179.jpg"/><Relationship Id="rId4" Type="http://schemas.openxmlformats.org/officeDocument/2006/relationships/image" Target="../media/image174.jpg"/><Relationship Id="rId9" Type="http://schemas.openxmlformats.org/officeDocument/2006/relationships/image" Target="../media/image1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80.png"/><Relationship Id="rId7" Type="http://schemas.openxmlformats.org/officeDocument/2006/relationships/image" Target="../media/image1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g"/><Relationship Id="rId5" Type="http://schemas.openxmlformats.org/officeDocument/2006/relationships/image" Target="../media/image181.png"/><Relationship Id="rId10" Type="http://schemas.openxmlformats.org/officeDocument/2006/relationships/image" Target="../media/image184.png"/><Relationship Id="rId4" Type="http://schemas.openxmlformats.org/officeDocument/2006/relationships/image" Target="../media/image176.jpeg"/><Relationship Id="rId9" Type="http://schemas.openxmlformats.org/officeDocument/2006/relationships/image" Target="../media/image18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jpeg"/><Relationship Id="rId7" Type="http://schemas.openxmlformats.org/officeDocument/2006/relationships/image" Target="../media/image1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47052" y="1068946"/>
            <a:ext cx="8127738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Tx/>
              <a:buChar char="-"/>
            </a:pPr>
            <a:r>
              <a:rPr lang="en-US" sz="4800" dirty="0" smtClean="0"/>
              <a:t>CVPA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FBI:WMD:INT, </a:t>
            </a:r>
          </a:p>
          <a:p>
            <a:pPr lvl="2"/>
            <a:r>
              <a:rPr lang="en-US" sz="1600" dirty="0" smtClean="0"/>
              <a:t>	FBI:WMD for OFFICE</a:t>
            </a:r>
          </a:p>
          <a:p>
            <a:pPr lvl="2"/>
            <a:r>
              <a:rPr lang="en-US" sz="1600" dirty="0" smtClean="0"/>
              <a:t>	FB:WMD for </a:t>
            </a:r>
            <a:r>
              <a:rPr lang="en-US" sz="1600" dirty="0" err="1" smtClean="0"/>
              <a:t>Univierys</a:t>
            </a:r>
            <a:endParaRPr lang="en-US" sz="1600" dirty="0" smtClean="0"/>
          </a:p>
          <a:p>
            <a:pPr lvl="2"/>
            <a:r>
              <a:rPr lang="en-US" sz="1600" dirty="0" smtClean="0"/>
              <a:t>	FBI:WMD: for Buildings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AVAILBLITY  </a:t>
            </a:r>
            <a:r>
              <a:rPr lang="en-US" sz="800" dirty="0" smtClean="0"/>
              <a:t>(!rest) 20Y 2006-2026 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FBI:KIDNAPPING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HOMICIDE:2Y:HOMCIDE:7Y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87 HOMIDE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LABOR CODE, CIVIL CODE</a:t>
            </a:r>
            <a:r>
              <a:rPr lang="en-US" sz="800" strike="sngStrike" dirty="0" smtClean="0"/>
              <a:t>(Robert)</a:t>
            </a:r>
          </a:p>
          <a:p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9865217" y="5872766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jesus</a:t>
            </a:r>
            <a:r>
              <a:rPr lang="en-US" sz="800" strike="sngStrike" dirty="0" smtClean="0"/>
              <a:t>; others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9994005" y="2820925"/>
            <a:ext cx="1784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Cannot leave</a:t>
            </a:r>
          </a:p>
          <a:p>
            <a:r>
              <a:rPr lang="en-US" sz="800" strike="sngStrike" dirty="0" err="1" smtClean="0"/>
              <a:t>iWathc</a:t>
            </a:r>
            <a:endParaRPr lang="en-US" sz="800" strike="sngStrike" dirty="0" smtClean="0"/>
          </a:p>
          <a:p>
            <a:r>
              <a:rPr lang="en-US" sz="800" strike="sngStrike" dirty="0" smtClean="0"/>
              <a:t>Bring you ass down here to Fort worth</a:t>
            </a:r>
          </a:p>
          <a:p>
            <a:r>
              <a:rPr lang="en-US" sz="800" strike="sngStrike" dirty="0" smtClean="0"/>
              <a:t>So thy can thro you </a:t>
            </a:r>
            <a:r>
              <a:rPr lang="en-US" sz="800" strike="sngStrike" dirty="0" err="1" smtClean="0"/>
              <a:t>ff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bulding</a:t>
            </a:r>
            <a:endParaRPr lang="en-US" sz="800" strike="sngStrike" dirty="0" smtClean="0"/>
          </a:p>
          <a:p>
            <a:r>
              <a:rPr lang="en-US" sz="800" strike="sngStrike" dirty="0" smtClean="0"/>
              <a:t>HUMAN SACRIFCE</a:t>
            </a:r>
            <a:endParaRPr lang="en-US" sz="800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94005" y="2459865"/>
            <a:ext cx="1352282" cy="1571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10460" y="2024842"/>
            <a:ext cx="21515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2016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kito,book</a:t>
            </a:r>
            <a:r>
              <a:rPr lang="en-US" sz="800" strike="sngStrike" dirty="0" smtClean="0"/>
              <a:t>) to </a:t>
            </a:r>
            <a:r>
              <a:rPr lang="en-US" sz="800" dirty="0" err="1" smtClean="0"/>
              <a:t>Pozliesexualdezanat</a:t>
            </a:r>
            <a:endParaRPr lang="en-US" sz="800" dirty="0" smtClean="0"/>
          </a:p>
          <a:p>
            <a:r>
              <a:rPr lang="en-US" sz="800" dirty="0" smtClean="0"/>
              <a:t>2014 </a:t>
            </a:r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putin,voices</a:t>
            </a:r>
            <a:r>
              <a:rPr lang="en-US" sz="800" strike="sngStrike" dirty="0" smtClean="0"/>
              <a:t>)</a:t>
            </a:r>
          </a:p>
          <a:p>
            <a:r>
              <a:rPr lang="en-US" dirty="0" err="1" smtClean="0"/>
              <a:t>Brack</a:t>
            </a:r>
            <a:r>
              <a:rPr lang="en-US" dirty="0" smtClean="0"/>
              <a:t> Obama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92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067" y="2704564"/>
            <a:ext cx="7239993" cy="289824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005330" y="1751527"/>
            <a:ext cx="7830355" cy="44560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74659" y="3219718"/>
            <a:ext cx="1132865" cy="62423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056808" y="2581032"/>
            <a:ext cx="1606957" cy="21507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147" y="3760631"/>
            <a:ext cx="587969" cy="97879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537120" y="3229432"/>
            <a:ext cx="1606957" cy="21507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73845" y="1471257"/>
            <a:ext cx="8208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trike="sngStrike" dirty="0" smtClean="0"/>
              <a:t>I will go back to My yacht</a:t>
            </a:r>
            <a:endParaRPr lang="en-US" sz="4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2028147" y="5576554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Joshue</a:t>
            </a:r>
            <a:endParaRPr lang="en-US" sz="800" strike="sngStrike" dirty="0" smtClean="0"/>
          </a:p>
          <a:p>
            <a:r>
              <a:rPr lang="en-US" sz="800" strike="sngStrike" dirty="0" smtClean="0"/>
              <a:t>Tom: </a:t>
            </a:r>
            <a:r>
              <a:rPr lang="en-US" sz="800" strike="sngStrike" dirty="0" err="1" smtClean="0"/>
              <a:t>jewe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2028147" y="5380203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2005-2016,2019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22100" y="1600049"/>
            <a:ext cx="2800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 ATOMICLCOK(house)</a:t>
            </a:r>
          </a:p>
          <a:p>
            <a:r>
              <a:rPr lang="en-US" dirty="0" smtClean="0"/>
              <a:t>FBI:KIDNAPPING</a:t>
            </a:r>
            <a:endParaRPr lang="en-US" dirty="0"/>
          </a:p>
        </p:txBody>
      </p:sp>
      <p:cxnSp>
        <p:nvCxnSpPr>
          <p:cNvPr id="25" name="Straight Connector 24"/>
          <p:cNvCxnSpPr>
            <a:endCxn id="23" idx="3"/>
          </p:cNvCxnSpPr>
          <p:nvPr/>
        </p:nvCxnSpPr>
        <p:spPr>
          <a:xfrm>
            <a:off x="2859110" y="1751527"/>
            <a:ext cx="863052" cy="171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91" y="2265490"/>
            <a:ext cx="461128" cy="4390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78" y="2302254"/>
            <a:ext cx="523818" cy="24669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661375" y="2425599"/>
            <a:ext cx="954741" cy="278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366178" y="2278035"/>
            <a:ext cx="882361" cy="426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60" y="2278035"/>
            <a:ext cx="452848" cy="30299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2849455" y="2264393"/>
            <a:ext cx="882361" cy="426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977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94" y="1370660"/>
            <a:ext cx="2276190" cy="213333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512935" y="4095482"/>
            <a:ext cx="297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12935" y="3726150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12935" y="4868214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$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8658558" y="4158314"/>
            <a:ext cx="340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MLIITARY PRICE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9472411" y="4590477"/>
            <a:ext cx="1056067" cy="9522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910933" y="4829576"/>
            <a:ext cx="901521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594761" y="5542732"/>
            <a:ext cx="12878" cy="793674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61619" y="5542732"/>
            <a:ext cx="12878" cy="793674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607638" y="6336406"/>
            <a:ext cx="466859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10202249" y="5200729"/>
            <a:ext cx="581257" cy="73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548827" y="4939119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nonPoliceViewLgoical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10548827" y="5542732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iWatch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Hightes</a:t>
            </a:r>
            <a:r>
              <a:rPr lang="en-US" sz="800" strike="sngStrike" dirty="0" smtClean="0"/>
              <a:t> paid suit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8358389" y="1931831"/>
            <a:ext cx="3609416" cy="1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549355" y="1413611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821251" y="310380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63" y="3130892"/>
            <a:ext cx="342248" cy="3422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98969" y="2761560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WWI.FBI:WMD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6259132" y="3130892"/>
            <a:ext cx="643024" cy="373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515" y="3200474"/>
            <a:ext cx="308143" cy="20505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362" y="3181759"/>
            <a:ext cx="468584" cy="2624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50" y="3116119"/>
            <a:ext cx="328047" cy="32804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821251" y="3200474"/>
            <a:ext cx="2837307" cy="112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81779" y="2822270"/>
            <a:ext cx="1170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Maket</a:t>
            </a:r>
            <a:r>
              <a:rPr lang="en-US" strike="sngStrike" dirty="0" smtClean="0"/>
              <a:t> gap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6357954" y="2101687"/>
            <a:ext cx="2506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POLIZE KARLURHE</a:t>
            </a:r>
          </a:p>
          <a:p>
            <a:r>
              <a:rPr lang="en-US" dirty="0" smtClean="0"/>
              <a:t>PYRAMID </a:t>
            </a:r>
            <a:r>
              <a:rPr lang="en-US" strike="sngStrike" dirty="0" smtClean="0"/>
              <a:t>MARKETPLACE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5821251" y="194471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cxnSp>
        <p:nvCxnSpPr>
          <p:cNvPr id="34" name="Straight Connector 33"/>
          <p:cNvCxnSpPr>
            <a:stCxn id="10" idx="5"/>
            <a:endCxn id="10" idx="1"/>
          </p:cNvCxnSpPr>
          <p:nvPr/>
        </p:nvCxnSpPr>
        <p:spPr>
          <a:xfrm flipH="1" flipV="1">
            <a:off x="9627068" y="4729932"/>
            <a:ext cx="746753" cy="673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102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206839" y="2665927"/>
            <a:ext cx="1081826" cy="798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540404" y="3515213"/>
            <a:ext cx="1081826" cy="798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262130" y="1495752"/>
            <a:ext cx="3173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IMPORT</a:t>
            </a:r>
            <a:r>
              <a:rPr lang="en-US" dirty="0" smtClean="0"/>
              <a:t>(CPVA)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20251" y="4928315"/>
            <a:ext cx="3173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IMPORT</a:t>
            </a:r>
            <a:r>
              <a:rPr lang="en-US" dirty="0" smtClean="0"/>
              <a:t>(CPVA)</a:t>
            </a:r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262260" y="1454570"/>
            <a:ext cx="203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MAINSTREET(CPVA)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280338" y="2419082"/>
            <a:ext cx="590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 MATTHEW: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chirs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ventrura</a:t>
            </a:r>
            <a:r>
              <a:rPr lang="en-US" dirty="0" smtClean="0"/>
              <a:t>): </a:t>
            </a:r>
            <a:r>
              <a:rPr lang="en-US" strike="sngStrike" dirty="0" smtClean="0"/>
              <a:t>can you give matt live job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5280338" y="2127984"/>
            <a:ext cx="422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 MAINSTREET(</a:t>
            </a:r>
            <a:r>
              <a:rPr lang="en-US" strike="sngStrike" dirty="0" err="1" smtClean="0"/>
              <a:t>Ghoceh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jackoni,pub</a:t>
            </a:r>
            <a:r>
              <a:rPr lang="en-US" strike="sngStrike" dirty="0" smtClean="0"/>
              <a:t>))</a:t>
            </a:r>
            <a:endParaRPr lang="en-US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5639785" y="3244334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2007/8 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2938869" y="5845033"/>
            <a:ext cx="1349795" cy="9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146713" y="5364051"/>
            <a:ext cx="1081826" cy="798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48729" y="5693812"/>
            <a:ext cx="3759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MARSHALL</a:t>
            </a:r>
            <a:r>
              <a:rPr lang="en-US" dirty="0" smtClean="0"/>
              <a:t>(</a:t>
            </a:r>
            <a:r>
              <a:rPr lang="en-US" strike="sngStrike" dirty="0" smtClean="0"/>
              <a:t>kitchen)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398683" y="6539264"/>
            <a:ext cx="361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 </a:t>
            </a:r>
            <a:r>
              <a:rPr lang="en-US" dirty="0" err="1" smtClean="0"/>
              <a:t>parter</a:t>
            </a:r>
            <a:r>
              <a:rPr lang="en-US" dirty="0" smtClean="0"/>
              <a:t>: </a:t>
            </a:r>
            <a:r>
              <a:rPr lang="en-US" strike="sngStrike" dirty="0" smtClean="0"/>
              <a:t>Client Granit </a:t>
            </a:r>
            <a:r>
              <a:rPr lang="en-US" strike="sngStrike" dirty="0" err="1" smtClean="0"/>
              <a:t>constustion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310605" y="4025220"/>
            <a:ext cx="1223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2005</a:t>
            </a:r>
            <a:endParaRPr lang="en-US" sz="4000" b="1" dirty="0"/>
          </a:p>
        </p:txBody>
      </p:sp>
      <p:sp>
        <p:nvSpPr>
          <p:cNvPr id="36" name="Oval 35"/>
          <p:cNvSpPr/>
          <p:nvPr/>
        </p:nvSpPr>
        <p:spPr>
          <a:xfrm>
            <a:off x="8285015" y="5825348"/>
            <a:ext cx="1349795" cy="91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9378279" y="5129234"/>
            <a:ext cx="1081826" cy="798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ARUN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310605" y="4412154"/>
            <a:ext cx="5387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INT.IPX.IMPORT</a:t>
            </a:r>
            <a:r>
              <a:rPr lang="en-US" dirty="0" smtClean="0"/>
              <a:t>(CPVA)</a:t>
            </a:r>
          </a:p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93405" y="5612483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 Beer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1398683" y="2234416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 Beer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7755001" y="5042799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 Beer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1620251" y="4782194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2006/7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398683" y="1255449"/>
            <a:ext cx="2560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Phil.</a:t>
            </a:r>
            <a:r>
              <a:rPr lang="en-US" dirty="0" err="1" smtClean="0"/>
              <a:t>JFK.MLK</a:t>
            </a:r>
            <a:r>
              <a:rPr lang="en-US" dirty="0" smtClean="0"/>
              <a:t>(CMP PADVI)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-78802" y="1111965"/>
            <a:ext cx="409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 VIRIIGNI MARY JOSPEH CPVA</a:t>
            </a:r>
            <a:endParaRPr lang="en-US" b="1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9500724" y="5364051"/>
            <a:ext cx="959381" cy="745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2938869" y="2507226"/>
            <a:ext cx="1496437" cy="921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21" idx="1"/>
          </p:cNvCxnSpPr>
          <p:nvPr/>
        </p:nvCxnSpPr>
        <p:spPr>
          <a:xfrm flipH="1" flipV="1">
            <a:off x="3698834" y="3632149"/>
            <a:ext cx="959802" cy="860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620251" y="277726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9159127" y="4351456"/>
            <a:ext cx="1802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OAK IBM W/SAM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348879" y="478219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2678873" y="3779636"/>
            <a:ext cx="1081826" cy="7984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189284" y="3323028"/>
            <a:ext cx="3329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JFK.MAINSTREET.DEA(</a:t>
            </a:r>
            <a:r>
              <a:rPr lang="en-US" b="1" strike="sngStrike" dirty="0" smtClean="0"/>
              <a:t>Sheetrock)</a:t>
            </a:r>
            <a:endParaRPr lang="en-US" b="1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4435306" y="2728203"/>
            <a:ext cx="2467770" cy="69726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Deeer:plates</a:t>
            </a:r>
            <a:endParaRPr lang="en-US" strike="sngStrike" dirty="0" smtClean="0"/>
          </a:p>
          <a:p>
            <a:pPr algn="ctr"/>
            <a:r>
              <a:rPr lang="en-US" strike="sngStrike" dirty="0" err="1" smtClean="0"/>
              <a:t>Rehgpsplatten</a:t>
            </a:r>
            <a:endParaRPr lang="en-US" strike="sngStrike" dirty="0" smtClean="0"/>
          </a:p>
          <a:p>
            <a:pPr algn="ctr"/>
            <a:r>
              <a:rPr lang="en-US" dirty="0" smtClean="0"/>
              <a:t>IPX 1997 MINSTREET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3276" y="250041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228539" y="4928315"/>
            <a:ext cx="28232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Playboy</a:t>
            </a:r>
          </a:p>
          <a:p>
            <a:r>
              <a:rPr lang="en-US" sz="800" dirty="0" err="1" smtClean="0"/>
              <a:t>FBI.insetionst</a:t>
            </a:r>
            <a:r>
              <a:rPr lang="en-US" sz="800" dirty="0" smtClean="0"/>
              <a:t>(</a:t>
            </a:r>
            <a:r>
              <a:rPr lang="en-US" sz="800" dirty="0" err="1" smtClean="0"/>
              <a:t>chale</a:t>
            </a:r>
            <a:r>
              <a:rPr lang="en-US" sz="800" dirty="0" smtClean="0"/>
              <a:t> </a:t>
            </a:r>
            <a:r>
              <a:rPr lang="en-US" sz="800" dirty="0" err="1" smtClean="0"/>
              <a:t>mansn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Bob: </a:t>
            </a:r>
            <a:r>
              <a:rPr lang="en-US" sz="800" strike="sngStrike" dirty="0" smtClean="0"/>
              <a:t>Presenter at </a:t>
            </a:r>
            <a:r>
              <a:rPr lang="en-US" sz="800" strike="sngStrike" dirty="0" err="1" smtClean="0"/>
              <a:t>cocoain</a:t>
            </a:r>
            <a:r>
              <a:rPr lang="en-US" sz="800" strike="sngStrike" dirty="0" smtClean="0"/>
              <a:t> kitchen </a:t>
            </a:r>
            <a:r>
              <a:rPr lang="en-US" sz="800" strike="sngStrike" dirty="0" err="1" smtClean="0"/>
              <a:t>talbes</a:t>
            </a:r>
            <a:r>
              <a:rPr lang="en-US" sz="800" strike="sngStrike" dirty="0" smtClean="0"/>
              <a:t> look </a:t>
            </a:r>
            <a:r>
              <a:rPr lang="en-US" sz="800" strike="sngStrike" dirty="0" err="1" smtClean="0"/>
              <a:t>lik</a:t>
            </a:r>
            <a:r>
              <a:rPr lang="en-US" sz="800" strike="sngStrike" dirty="0" smtClean="0"/>
              <a:t> playboy mode</a:t>
            </a:r>
            <a:r>
              <a:rPr lang="en-US" sz="800" dirty="0" smtClean="0"/>
              <a:t>l</a:t>
            </a:r>
            <a:endParaRPr lang="en-US" sz="800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280338" y="5364051"/>
            <a:ext cx="238768" cy="17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6014434" y="5267459"/>
            <a:ext cx="429814" cy="96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187704" y="5066485"/>
            <a:ext cx="891419" cy="1068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8211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84879" y="2730321"/>
            <a:ext cx="6070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gets behead for </a:t>
            </a:r>
            <a:r>
              <a:rPr lang="en-US" strike="sngStrike" dirty="0" err="1" smtClean="0"/>
              <a:t>cocain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extoin</a:t>
            </a:r>
            <a:r>
              <a:rPr lang="en-US" strike="sngStrike" dirty="0" smtClean="0"/>
              <a:t> in economy, taking </a:t>
            </a:r>
            <a:r>
              <a:rPr lang="en-US" strike="sngStrike" dirty="0" err="1" smtClean="0"/>
              <a:t>advantes</a:t>
            </a:r>
            <a:endParaRPr lang="en-US" strike="sngStrike" dirty="0" smtClean="0"/>
          </a:p>
          <a:p>
            <a:r>
              <a:rPr lang="en-US" strike="sngStrike" dirty="0" smtClean="0"/>
              <a:t>Others: don’t do it again</a:t>
            </a:r>
          </a:p>
          <a:p>
            <a:r>
              <a:rPr lang="en-US" strike="sngStrike" dirty="0" smtClean="0"/>
              <a:t>An Example, Setting and Example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1690" y="4314423"/>
            <a:ext cx="754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inclince</a:t>
            </a:r>
            <a:r>
              <a:rPr lang="en-US" dirty="0" smtClean="0"/>
              <a:t>[]:   </a:t>
            </a:r>
            <a:r>
              <a:rPr lang="en-US" dirty="0" err="1" smtClean="0"/>
              <a:t>roth</a:t>
            </a:r>
            <a:r>
              <a:rPr lang="en-US" dirty="0" smtClean="0"/>
              <a:t>(</a:t>
            </a:r>
            <a:r>
              <a:rPr lang="en-US" dirty="0" err="1" smtClean="0"/>
              <a:t>KOCHMANN.marx,Watson,roth,Rockefeller</a:t>
            </a:r>
            <a:r>
              <a:rPr lang="en-US" dirty="0" smtClean="0"/>
              <a:t>,…) </a:t>
            </a:r>
            <a:r>
              <a:rPr lang="en-US" sz="800" strike="sngStrike" dirty="0" smtClean="0"/>
              <a:t>other: don’t do it again--</a:t>
            </a:r>
            <a:r>
              <a:rPr lang="en-US" sz="800" strike="sngStrike" dirty="0" err="1" smtClean="0"/>
              <a:t>tim</a:t>
            </a:r>
            <a:endParaRPr lang="en-US" sz="800" strike="sngStrik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3850783" y="4507606"/>
            <a:ext cx="1197735" cy="38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722772" y="4494727"/>
            <a:ext cx="2923504" cy="25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75020" y="2884868"/>
            <a:ext cx="2653048" cy="142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5983" y="1845628"/>
            <a:ext cx="5031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INT.FEDARL COURT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81406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92462" y="2202287"/>
            <a:ext cx="843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77" y="2130552"/>
            <a:ext cx="533400" cy="5334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5422006" y="2202287"/>
            <a:ext cx="2601532" cy="3477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88" y="2911472"/>
            <a:ext cx="428289" cy="428289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7001277" y="3125616"/>
            <a:ext cx="1022261" cy="19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78" y="3467887"/>
            <a:ext cx="533400" cy="560294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6809401" y="3763072"/>
            <a:ext cx="1022261" cy="19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90963" y="3459557"/>
            <a:ext cx="389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Pot they know; </a:t>
            </a:r>
            <a:r>
              <a:rPr lang="en-US" strike="sngStrike" dirty="0" err="1" smtClean="0"/>
              <a:t>Postdam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Potsmamer</a:t>
            </a:r>
            <a:r>
              <a:rPr lang="en-US" strike="sngStrike" dirty="0" smtClean="0"/>
              <a:t> to</a:t>
            </a:r>
          </a:p>
          <a:p>
            <a:r>
              <a:rPr lang="en-US" dirty="0" smtClean="0"/>
              <a:t>CHEKCPON CHALIE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333" y="3521479"/>
            <a:ext cx="856758" cy="634129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4056845" y="3459557"/>
            <a:ext cx="450761" cy="323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271234" y="4250028"/>
            <a:ext cx="321972" cy="2704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213139" y="4274264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PMS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2175" y="4544721"/>
            <a:ext cx="14109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Accoutant</a:t>
            </a:r>
            <a:endParaRPr lang="en-US" dirty="0" smtClean="0"/>
          </a:p>
          <a:p>
            <a:r>
              <a:rPr lang="en-US" sz="800" strike="sngStrike" dirty="0" smtClean="0"/>
              <a:t>(“Magician”) *</a:t>
            </a:r>
            <a:r>
              <a:rPr lang="en-US" sz="800" strike="sngStrike" dirty="0" err="1" smtClean="0"/>
              <a:t>tophat</a:t>
            </a:r>
            <a:r>
              <a:rPr lang="en-US" sz="800" strike="sngStrike" dirty="0" smtClean="0"/>
              <a:t>(turban)</a:t>
            </a:r>
            <a:endParaRPr lang="en-US" sz="800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2112135" y="3339761"/>
            <a:ext cx="9569003" cy="1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93" y="1702042"/>
            <a:ext cx="2460731" cy="1398564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 rot="12677305">
            <a:off x="2370026" y="2116033"/>
            <a:ext cx="1602577" cy="182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 rot="2257622">
            <a:off x="2523056" y="2845661"/>
            <a:ext cx="1568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nonPoliceView</a:t>
            </a:r>
            <a:endParaRPr lang="en-US" dirty="0"/>
          </a:p>
        </p:txBody>
      </p:sp>
      <p:cxnSp>
        <p:nvCxnSpPr>
          <p:cNvPr id="53" name="Straight Connector 52"/>
          <p:cNvCxnSpPr>
            <a:endCxn id="46" idx="3"/>
          </p:cNvCxnSpPr>
          <p:nvPr/>
        </p:nvCxnSpPr>
        <p:spPr>
          <a:xfrm>
            <a:off x="1648496" y="4790942"/>
            <a:ext cx="156464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842456" y="4225298"/>
            <a:ext cx="154547" cy="172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4" idx="7"/>
          </p:cNvCxnSpPr>
          <p:nvPr/>
        </p:nvCxnSpPr>
        <p:spPr>
          <a:xfrm flipV="1">
            <a:off x="4974370" y="3696684"/>
            <a:ext cx="1133342" cy="55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6091" y="4945608"/>
            <a:ext cx="2116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CHANFE</a:t>
            </a:r>
          </a:p>
          <a:p>
            <a:r>
              <a:rPr lang="en-US" sz="800" dirty="0" smtClean="0"/>
              <a:t>(f</a:t>
            </a:r>
            <a:r>
              <a:rPr lang="en-US" sz="800" strike="sngStrike" dirty="0" smtClean="0"/>
              <a:t>ree/</a:t>
            </a:r>
            <a:r>
              <a:rPr lang="en-US" sz="800" strike="sngStrike" dirty="0" err="1" smtClean="0"/>
              <a:t>pizaa</a:t>
            </a:r>
            <a:r>
              <a:rPr lang="en-US" sz="800" strike="sngStrike" dirty="0" smtClean="0"/>
              <a:t> 0.1 9/11 two bird  will com </a:t>
            </a:r>
            <a:r>
              <a:rPr lang="en-US" sz="800" strike="sngStrike" dirty="0" err="1" smtClean="0"/>
              <a:t>oamaa</a:t>
            </a:r>
            <a:r>
              <a:rPr lang="en-US" sz="800" dirty="0" smtClean="0"/>
              <a:t>)</a:t>
            </a:r>
          </a:p>
          <a:p>
            <a:r>
              <a:rPr lang="en-US" dirty="0"/>
              <a:t>	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59175" y="4179481"/>
            <a:ext cx="37064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HOMCIDE:CHANZLOR</a:t>
            </a:r>
          </a:p>
          <a:p>
            <a:r>
              <a:rPr lang="en-US" sz="800" strike="sngStrike" dirty="0" smtClean="0">
                <a:sym typeface="Wingdings" panose="05000000000000000000" pitchFamily="2" charset="2"/>
              </a:rPr>
              <a:t>(mother, person with whip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burnette</a:t>
            </a:r>
            <a:r>
              <a:rPr lang="en-US" sz="800" strike="sngStrike" dirty="0" smtClean="0">
                <a:sym typeface="Wingdings" panose="05000000000000000000" pitchFamily="2" charset="2"/>
              </a:rPr>
              <a:t>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curle</a:t>
            </a:r>
            <a:r>
              <a:rPr lang="en-US" sz="800" strike="sngStrike" dirty="0" smtClean="0">
                <a:sym typeface="Wingdings" panose="05000000000000000000" pitchFamily="2" charset="2"/>
              </a:rPr>
              <a:t>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stading</a:t>
            </a:r>
            <a:r>
              <a:rPr lang="en-US" sz="800" strike="sngStrike" dirty="0" smtClean="0">
                <a:sym typeface="Wingdings" panose="05000000000000000000" pitchFamily="2" charset="2"/>
              </a:rPr>
              <a:t> about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cheinse</a:t>
            </a:r>
            <a:r>
              <a:rPr lang="en-US" sz="800" strike="sngStrike" dirty="0" smtClean="0">
                <a:sym typeface="Wingdings" panose="05000000000000000000" pitchFamily="2" charset="2"/>
              </a:rPr>
              <a:t>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acctuants</a:t>
            </a:r>
            <a:r>
              <a:rPr lang="en-US" sz="800" strike="sngStrike" dirty="0" smtClean="0">
                <a:sym typeface="Wingdings" panose="05000000000000000000" pitchFamily="2" charset="2"/>
              </a:rPr>
              <a:t> near exit)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5692462" y="4624100"/>
            <a:ext cx="547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MONEY.JFK.SHOTER.BULLET.”PENG”.HOMCIDE:CHANLOR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842456" y="3696684"/>
            <a:ext cx="131914" cy="1418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020614" y="3720294"/>
            <a:ext cx="131914" cy="1418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152528" y="3467887"/>
            <a:ext cx="89173" cy="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4891825" y="4596058"/>
            <a:ext cx="131914" cy="1418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069983" y="4619668"/>
            <a:ext cx="131914" cy="1418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4610637" y="4808766"/>
            <a:ext cx="23181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056768" y="4966656"/>
            <a:ext cx="190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Chinee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accoutants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734096" y="3973591"/>
            <a:ext cx="2892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CPVA:FBI:WMD:KIDNAPPGIN</a:t>
            </a:r>
          </a:p>
          <a:p>
            <a:r>
              <a:rPr lang="en-US" dirty="0" err="1" smtClean="0"/>
              <a:t>Recylign</a:t>
            </a:r>
            <a:endParaRPr lang="en-US" dirty="0" smtClean="0"/>
          </a:p>
          <a:p>
            <a:r>
              <a:rPr lang="en-US" dirty="0" smtClean="0"/>
              <a:t>PREA:§187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938270" y="5812413"/>
            <a:ext cx="9569003" cy="1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1938270" y="4520485"/>
            <a:ext cx="1075386" cy="9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04677" y="4432723"/>
            <a:ext cx="1736730" cy="5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80470" y="5232391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HOMCIDE:LUX.41</a:t>
            </a:r>
          </a:p>
          <a:p>
            <a:r>
              <a:rPr lang="en-US" dirty="0" smtClean="0"/>
              <a:t>(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las vegas,2pac dildo bag</a:t>
            </a:r>
            <a:r>
              <a:rPr lang="en-US" dirty="0" smtClean="0"/>
              <a:t> GREEN)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119798" y="5542285"/>
            <a:ext cx="698585" cy="3044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2637938" y="4619668"/>
            <a:ext cx="669467" cy="109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063607" y="5931823"/>
            <a:ext cx="240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 </a:t>
            </a:r>
            <a:r>
              <a:rPr lang="en-US" strike="sngStrike" dirty="0" smtClean="0"/>
              <a:t>apple </a:t>
            </a:r>
            <a:r>
              <a:rPr lang="en-US" strike="sngStrike" dirty="0" err="1" smtClean="0"/>
              <a:t>garyy</a:t>
            </a:r>
            <a:r>
              <a:rPr lang="en-US" strike="sngStrike" dirty="0" smtClean="0"/>
              <a:t> cook</a:t>
            </a:r>
            <a:endParaRPr lang="en-US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2260014" y="6221098"/>
            <a:ext cx="26318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Pms</a:t>
            </a:r>
            <a:r>
              <a:rPr lang="en-US" sz="800" strike="sngStrike" dirty="0" smtClean="0"/>
              <a:t> - post </a:t>
            </a:r>
            <a:r>
              <a:rPr lang="en-US" sz="800" strike="sngStrike" dirty="0" err="1" smtClean="0"/>
              <a:t>menstroni</a:t>
            </a:r>
            <a:r>
              <a:rPr lang="en-US" sz="800" strike="sngStrike" dirty="0" smtClean="0"/>
              <a:t> syndrome(guy describe period) </a:t>
            </a:r>
          </a:p>
          <a:p>
            <a:r>
              <a:rPr lang="en-US" dirty="0" smtClean="0"/>
              <a:t>PENTAGON VIRIIGN MARY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230302" y="1630101"/>
            <a:ext cx="49259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Deparent</a:t>
            </a:r>
            <a:r>
              <a:rPr lang="en-US" dirty="0" smtClean="0"/>
              <a:t> </a:t>
            </a:r>
            <a:r>
              <a:rPr lang="en-US" dirty="0" err="1" smtClean="0"/>
              <a:t>phil.JFK.MLK</a:t>
            </a:r>
            <a:r>
              <a:rPr lang="en-US" dirty="0" smtClean="0"/>
              <a:t>(KORA WAR:FBI:KIDNAPPIN)</a:t>
            </a:r>
          </a:p>
          <a:p>
            <a:r>
              <a:rPr lang="en-US" sz="800" strike="sngStrike" dirty="0" err="1" smtClean="0"/>
              <a:t>Koren</a:t>
            </a:r>
            <a:r>
              <a:rPr lang="en-US" sz="800" strike="sngStrike" dirty="0" smtClean="0"/>
              <a:t> women collect </a:t>
            </a:r>
            <a:r>
              <a:rPr lang="en-US" sz="800" strike="sngStrike" dirty="0" err="1" smtClean="0"/>
              <a:t>maoney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applciaon</a:t>
            </a:r>
            <a:r>
              <a:rPr lang="en-US" sz="800" strike="sngStrike" dirty="0" smtClean="0"/>
              <a:t> name</a:t>
            </a:r>
            <a:r>
              <a:rPr lang="en-US" dirty="0" smtClean="0"/>
              <a:t>: money</a:t>
            </a:r>
          </a:p>
          <a:p>
            <a:r>
              <a:rPr lang="en-US" dirty="0" smtClean="0"/>
              <a:t>ATOMICLCOK($1M) </a:t>
            </a:r>
            <a:r>
              <a:rPr lang="en-US" sz="800" strike="sngStrike" dirty="0" smtClean="0"/>
              <a:t>king/king/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/jobs/</a:t>
            </a:r>
            <a:r>
              <a:rPr lang="en-US" sz="800" strike="sngStrike" dirty="0" err="1" smtClean="0"/>
              <a:t>jbos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emies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ermier</a:t>
            </a:r>
            <a:endParaRPr lang="en-US" sz="800" strike="sngStrike" dirty="0" smtClean="0"/>
          </a:p>
          <a:p>
            <a:r>
              <a:rPr lang="en-US" sz="800" strike="sngStrike" dirty="0" smtClean="0"/>
              <a:t>PICEITRYE INTERVIEW</a:t>
            </a:r>
            <a:endParaRPr lang="en-US" sz="800" strike="sngStrike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20" y="2222494"/>
            <a:ext cx="221145" cy="292592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H="1" flipV="1">
            <a:off x="4230302" y="2663952"/>
            <a:ext cx="5135337" cy="1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726546" y="2730703"/>
            <a:ext cx="7209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Krogeer.Clien</a:t>
            </a:r>
            <a:r>
              <a:rPr lang="en-US" dirty="0" smtClean="0"/>
              <a:t>.(money).</a:t>
            </a:r>
            <a:r>
              <a:rPr lang="en-US" dirty="0" err="1" smtClean="0"/>
              <a:t>greenstamps.touch.accnere.damiler.ibm.rot.king</a:t>
            </a:r>
            <a:endParaRPr lang="en-US" dirty="0" smtClean="0"/>
          </a:p>
          <a:p>
            <a:r>
              <a:rPr lang="en-US" dirty="0" err="1" smtClean="0"/>
              <a:t>Pigglywigley.cleitn</a:t>
            </a:r>
            <a:r>
              <a:rPr lang="en-US" dirty="0" smtClean="0"/>
              <a:t>(money).</a:t>
            </a:r>
            <a:r>
              <a:rPr lang="en-US" dirty="0" err="1" smtClean="0"/>
              <a:t>greepstame.touch.acntue.damielr.ibm.roth.king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110424" y="2538488"/>
            <a:ext cx="397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CPVA(</a:t>
            </a:r>
            <a:r>
              <a:rPr lang="en-US" dirty="0" err="1" smtClean="0"/>
              <a:t>Cjild</a:t>
            </a:r>
            <a:r>
              <a:rPr lang="en-US" dirty="0" smtClean="0"/>
              <a:t> </a:t>
            </a:r>
            <a:r>
              <a:rPr lang="en-US" dirty="0" err="1" smtClean="0"/>
              <a:t>Pornogryapy</a:t>
            </a:r>
            <a:r>
              <a:rPr lang="en-US" dirty="0" smtClean="0"/>
              <a:t> </a:t>
            </a:r>
            <a:r>
              <a:rPr lang="en-US" dirty="0" err="1" smtClean="0"/>
              <a:t>Vicuts</a:t>
            </a:r>
            <a:r>
              <a:rPr lang="en-US" dirty="0" smtClean="0"/>
              <a:t> </a:t>
            </a:r>
            <a:r>
              <a:rPr lang="en-US" dirty="0" err="1" smtClean="0"/>
              <a:t>Asstance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4327829" y="2978734"/>
            <a:ext cx="463696" cy="188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230302" y="3028980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2clients</a:t>
            </a:r>
            <a:endParaRPr lang="en-US" sz="800" strike="sngStrike" dirty="0"/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6536091" y="2907820"/>
            <a:ext cx="5145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512407" y="3244424"/>
            <a:ext cx="44240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63196" y="1170418"/>
            <a:ext cx="3240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COPYRIGHT: MONEY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77163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512935" y="4095482"/>
            <a:ext cx="297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12935" y="3726150"/>
            <a:ext cx="73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2935" y="4868214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$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8658558" y="4158314"/>
            <a:ext cx="340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MLIITARY PRICE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472411" y="4590477"/>
            <a:ext cx="1056067" cy="9522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910933" y="4829576"/>
            <a:ext cx="901521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594761" y="5542732"/>
            <a:ext cx="12878" cy="793674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061619" y="5542732"/>
            <a:ext cx="12878" cy="793674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7638" y="6336406"/>
            <a:ext cx="466859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0202249" y="5200729"/>
            <a:ext cx="581257" cy="73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48827" y="4939119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nonPoliceViewLgoical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0548827" y="5542732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iWatch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Hightes</a:t>
            </a:r>
            <a:r>
              <a:rPr lang="en-US" sz="800" strike="sngStrike" dirty="0" smtClean="0"/>
              <a:t> paid suit</a:t>
            </a:r>
          </a:p>
        </p:txBody>
      </p:sp>
      <p:sp>
        <p:nvSpPr>
          <p:cNvPr id="2" name="Right Arrow 1"/>
          <p:cNvSpPr/>
          <p:nvPr/>
        </p:nvSpPr>
        <p:spPr>
          <a:xfrm>
            <a:off x="94107" y="3726150"/>
            <a:ext cx="8564451" cy="37735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41.INTERUPTS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3606494" y="6638484"/>
            <a:ext cx="27799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0.01 HOMCID:LUX(</a:t>
            </a:r>
            <a:r>
              <a:rPr lang="en-US" sz="900" strike="sngStrike" dirty="0" err="1" smtClean="0"/>
              <a:t>ddr</a:t>
            </a:r>
            <a:r>
              <a:rPr lang="en-US" sz="900" dirty="0" smtClean="0"/>
              <a:t>):HOMCID:IS-A-BELL(</a:t>
            </a:r>
            <a:r>
              <a:rPr lang="en-US" sz="900" strike="sngStrike" dirty="0" err="1" smtClean="0"/>
              <a:t>sovie</a:t>
            </a:r>
            <a:r>
              <a:rPr lang="en-US" sz="900" strike="sngStrike" dirty="0" smtClean="0"/>
              <a:t> union</a:t>
            </a:r>
            <a:r>
              <a:rPr lang="en-US" sz="900" dirty="0" smtClean="0"/>
              <a:t>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11460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938" y="3617889"/>
            <a:ext cx="2497686" cy="2497686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>
            <a:off x="734096" y="3359308"/>
            <a:ext cx="3352462" cy="16011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41.INTERUPTS</a:t>
            </a: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72" y="1400544"/>
            <a:ext cx="2628900" cy="1743075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>
            <a:off x="5532738" y="3341123"/>
            <a:ext cx="3245476" cy="2395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520266" y="3238907"/>
            <a:ext cx="3245476" cy="2395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672666" y="3391307"/>
            <a:ext cx="3245476" cy="2395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142" y="1357717"/>
            <a:ext cx="1123950" cy="177165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>
            <a:off x="5379527" y="2579131"/>
            <a:ext cx="3245476" cy="2395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413" y="3712742"/>
            <a:ext cx="876300" cy="876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599467" y="1906074"/>
            <a:ext cx="188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AVAILABILITY</a:t>
            </a:r>
            <a:endParaRPr lang="en-US" sz="2400" b="1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345394" y="2962141"/>
            <a:ext cx="94043" cy="2672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242" y="4383794"/>
            <a:ext cx="1108872" cy="13070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42" y="2275437"/>
            <a:ext cx="1833458" cy="11386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193" y="3414111"/>
            <a:ext cx="830918" cy="124637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671" y="1400544"/>
            <a:ext cx="796478" cy="79647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191" y="3044933"/>
            <a:ext cx="778434" cy="10299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20480" y="5281349"/>
            <a:ext cx="362382" cy="50542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749307" y="528033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other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881329" y="5465004"/>
            <a:ext cx="781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287887" y="5177307"/>
            <a:ext cx="1545465" cy="457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287887" y="5736593"/>
            <a:ext cx="1545465" cy="8058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AVAILABLITY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/INTERUPTS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7887" y="6542468"/>
            <a:ext cx="13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DEMOCRAY: </a:t>
            </a:r>
            <a:endParaRPr lang="en-US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33351" y="6644683"/>
            <a:ext cx="205357" cy="184265"/>
          </a:xfrm>
          <a:prstGeom prst="rect">
            <a:avLst/>
          </a:prstGeom>
        </p:spPr>
      </p:pic>
      <p:cxnSp>
        <p:nvCxnSpPr>
          <p:cNvPr id="48" name="Straight Connector 47"/>
          <p:cNvCxnSpPr>
            <a:stCxn id="44" idx="3"/>
          </p:cNvCxnSpPr>
          <p:nvPr/>
        </p:nvCxnSpPr>
        <p:spPr>
          <a:xfrm>
            <a:off x="2681730" y="6727134"/>
            <a:ext cx="460715" cy="130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445" y="6509580"/>
            <a:ext cx="282987" cy="28298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3038708" y="6585640"/>
            <a:ext cx="460715" cy="1308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57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642" y="4405698"/>
            <a:ext cx="857250" cy="17716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951543" y="4657238"/>
            <a:ext cx="2279561" cy="1520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612" y="4985649"/>
            <a:ext cx="1294931" cy="86328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397157" y="4657237"/>
            <a:ext cx="2279561" cy="1520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888418" y="3062600"/>
            <a:ext cx="53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olaf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6756342" y="3062600"/>
            <a:ext cx="1016760" cy="637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68312" y="3294419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ola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450353" y="3247266"/>
            <a:ext cx="887959" cy="45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8303" y="1240526"/>
            <a:ext cx="5750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FBI:WMD:FBI:KIDNAPP:CPVA</a:t>
            </a:r>
            <a:endParaRPr lang="en-US" sz="36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26" y="4443866"/>
            <a:ext cx="1946851" cy="194685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50342" y="3294419"/>
            <a:ext cx="56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Olaf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2879130" y="3247266"/>
            <a:ext cx="440855" cy="416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620" y="4985649"/>
            <a:ext cx="857250" cy="85725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7018066" y="4657237"/>
            <a:ext cx="2279561" cy="1520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644372" y="3431932"/>
            <a:ext cx="14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Kirsot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pistoff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8867806" y="3062600"/>
            <a:ext cx="75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stefan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63" y="5122423"/>
            <a:ext cx="720476" cy="72047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8973509" y="4870607"/>
            <a:ext cx="2279561" cy="1520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6831859" y="3768597"/>
            <a:ext cx="64394" cy="2807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74" y="2215268"/>
            <a:ext cx="1745557" cy="174555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575293" y="2413589"/>
            <a:ext cx="5749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Bring your ass down here to I can throw you off the </a:t>
            </a:r>
            <a:r>
              <a:rPr lang="en-US" strike="sngStrike" dirty="0" err="1" smtClean="0"/>
              <a:t>bulding</a:t>
            </a:r>
            <a:endParaRPr lang="en-US" strike="sngStrike" dirty="0" smtClean="0"/>
          </a:p>
          <a:p>
            <a:r>
              <a:rPr lang="en-US" dirty="0" smtClean="0"/>
              <a:t>HUMAN SACRFICE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471726" y="3096771"/>
            <a:ext cx="2642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Anal Gas station</a:t>
            </a:r>
          </a:p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weiner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wald</a:t>
            </a:r>
            <a:r>
              <a:rPr lang="en-US" sz="800" strike="sngStrike" dirty="0" smtClean="0"/>
              <a:t> spy ANGLE Merkel/ 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jan</a:t>
            </a:r>
            <a:endParaRPr lang="en-US" sz="800" strike="sngStrike" dirty="0" smtClean="0"/>
          </a:p>
          <a:p>
            <a:r>
              <a:rPr lang="en-US" sz="800" dirty="0" smtClean="0"/>
              <a:t>2016 To POLZIE:SEXUALDEXANATO</a:t>
            </a:r>
          </a:p>
          <a:p>
            <a:r>
              <a:rPr lang="en-US" sz="800" dirty="0" smtClean="0"/>
              <a:t>2016 ATOMCLIOCK(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, voices; walk outside you </a:t>
            </a:r>
            <a:r>
              <a:rPr lang="en-US" sz="800" strike="sngStrike" dirty="0" err="1" smtClean="0"/>
              <a:t>russian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5835" y="2953171"/>
            <a:ext cx="1713912" cy="100765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3575293" y="2619651"/>
            <a:ext cx="2412642" cy="440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11825" y="2215268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CPVA.PREA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18" y="3315512"/>
            <a:ext cx="448071" cy="44807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8" y="2837299"/>
            <a:ext cx="492952" cy="482094"/>
          </a:xfrm>
          <a:prstGeom prst="rect">
            <a:avLst/>
          </a:prstGeom>
        </p:spPr>
      </p:pic>
      <p:cxnSp>
        <p:nvCxnSpPr>
          <p:cNvPr id="45" name="Straight Connector 44"/>
          <p:cNvCxnSpPr>
            <a:endCxn id="43" idx="2"/>
          </p:cNvCxnSpPr>
          <p:nvPr/>
        </p:nvCxnSpPr>
        <p:spPr>
          <a:xfrm>
            <a:off x="6105193" y="2837299"/>
            <a:ext cx="32361" cy="9262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2" idx="3"/>
          </p:cNvCxnSpPr>
          <p:nvPr/>
        </p:nvCxnSpPr>
        <p:spPr>
          <a:xfrm>
            <a:off x="4636519" y="2399934"/>
            <a:ext cx="1276999" cy="696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3" idx="1"/>
          </p:cNvCxnSpPr>
          <p:nvPr/>
        </p:nvCxnSpPr>
        <p:spPr>
          <a:xfrm>
            <a:off x="4812283" y="2342754"/>
            <a:ext cx="1101235" cy="119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1069" y="4099508"/>
            <a:ext cx="520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41.ATOMICBOM</a:t>
            </a:r>
            <a:r>
              <a:rPr lang="en-US" strike="sngStrike" dirty="0" smtClean="0"/>
              <a:t>(PILE OF SHIT SUPPORT soviet union )</a:t>
            </a:r>
            <a:endParaRPr lang="en-US" strike="sngStrike" dirty="0"/>
          </a:p>
        </p:txBody>
      </p:sp>
      <p:sp>
        <p:nvSpPr>
          <p:cNvPr id="53" name="Rectangle 52"/>
          <p:cNvSpPr/>
          <p:nvPr/>
        </p:nvSpPr>
        <p:spPr>
          <a:xfrm>
            <a:off x="664125" y="5132060"/>
            <a:ext cx="10518966" cy="426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46982" y="3889782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FBI:KIDNAPPING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74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47052" y="1068946"/>
            <a:ext cx="8127738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Tx/>
              <a:buChar char="-"/>
            </a:pPr>
            <a:r>
              <a:rPr lang="en-US" sz="4800" dirty="0" smtClean="0"/>
              <a:t>CVPA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FBI:WMD:INT, </a:t>
            </a:r>
          </a:p>
          <a:p>
            <a:pPr lvl="2"/>
            <a:r>
              <a:rPr lang="en-US" sz="1600" dirty="0" smtClean="0"/>
              <a:t>	FBI:WMD for OFFICE</a:t>
            </a:r>
          </a:p>
          <a:p>
            <a:pPr lvl="2"/>
            <a:r>
              <a:rPr lang="en-US" sz="1600" dirty="0" smtClean="0"/>
              <a:t>	FB:WMD for </a:t>
            </a:r>
            <a:r>
              <a:rPr lang="en-US" sz="1600" dirty="0" err="1" smtClean="0"/>
              <a:t>Univierys</a:t>
            </a:r>
            <a:endParaRPr lang="en-US" sz="1600" dirty="0" smtClean="0"/>
          </a:p>
          <a:p>
            <a:pPr lvl="2"/>
            <a:r>
              <a:rPr lang="en-US" sz="1600" dirty="0" smtClean="0"/>
              <a:t>	FBI:WMD: for Buildings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AVAILBLITY  </a:t>
            </a:r>
            <a:r>
              <a:rPr lang="en-US" sz="800" dirty="0" smtClean="0"/>
              <a:t>(!rest) 20Y 2006-2026 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FBI:KIDNAPPING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HOMICIDE:2Y:HOMCIDE:7Y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87 HOMIDE</a:t>
            </a:r>
          </a:p>
          <a:p>
            <a:pPr marL="1143000" indent="-1143000">
              <a:buFontTx/>
              <a:buChar char="-"/>
            </a:pPr>
            <a:r>
              <a:rPr lang="en-US" sz="4800" dirty="0" smtClean="0"/>
              <a:t>LABOR CODE, CIVIL CODE</a:t>
            </a:r>
            <a:r>
              <a:rPr lang="en-US" sz="800" strike="sngStrike" dirty="0" smtClean="0"/>
              <a:t>(Robert)</a:t>
            </a:r>
          </a:p>
          <a:p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9865217" y="5872766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jesus</a:t>
            </a:r>
            <a:r>
              <a:rPr lang="en-US" sz="800" strike="sngStrike" dirty="0" smtClean="0"/>
              <a:t>; others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9994005" y="2820925"/>
            <a:ext cx="1784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Cannot leave</a:t>
            </a:r>
          </a:p>
          <a:p>
            <a:r>
              <a:rPr lang="en-US" sz="800" strike="sngStrike" dirty="0" err="1" smtClean="0"/>
              <a:t>iWathc</a:t>
            </a:r>
            <a:endParaRPr lang="en-US" sz="800" strike="sngStrike" dirty="0" smtClean="0"/>
          </a:p>
          <a:p>
            <a:r>
              <a:rPr lang="en-US" sz="800" strike="sngStrike" dirty="0" smtClean="0"/>
              <a:t>Bring you ass down here to Fort worth</a:t>
            </a:r>
          </a:p>
          <a:p>
            <a:r>
              <a:rPr lang="en-US" sz="800" strike="sngStrike" dirty="0" smtClean="0"/>
              <a:t>So thy can thro you </a:t>
            </a:r>
            <a:r>
              <a:rPr lang="en-US" sz="800" strike="sngStrike" dirty="0" err="1" smtClean="0"/>
              <a:t>ff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bulding</a:t>
            </a:r>
            <a:endParaRPr lang="en-US" sz="800" strike="sngStrike" dirty="0" smtClean="0"/>
          </a:p>
          <a:p>
            <a:r>
              <a:rPr lang="en-US" sz="800" strike="sngStrike" dirty="0" smtClean="0"/>
              <a:t>HUMAN SACRIFCE</a:t>
            </a:r>
            <a:endParaRPr lang="en-US" sz="800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94005" y="2459865"/>
            <a:ext cx="1352282" cy="1571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10460" y="2024842"/>
            <a:ext cx="21515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2016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kito,book</a:t>
            </a:r>
            <a:r>
              <a:rPr lang="en-US" sz="800" strike="sngStrike" dirty="0" smtClean="0"/>
              <a:t>) to </a:t>
            </a:r>
            <a:r>
              <a:rPr lang="en-US" sz="800" dirty="0" err="1" smtClean="0"/>
              <a:t>Pozliesexualdezanat</a:t>
            </a:r>
            <a:endParaRPr lang="en-US" sz="800" dirty="0" smtClean="0"/>
          </a:p>
          <a:p>
            <a:r>
              <a:rPr lang="en-US" sz="800" dirty="0" smtClean="0"/>
              <a:t>2014 </a:t>
            </a:r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putin,voices</a:t>
            </a:r>
            <a:r>
              <a:rPr lang="en-US" sz="800" strike="sngStrike" dirty="0" smtClean="0"/>
              <a:t>)</a:t>
            </a:r>
          </a:p>
          <a:p>
            <a:r>
              <a:rPr lang="en-US" dirty="0" err="1" smtClean="0"/>
              <a:t>Brack</a:t>
            </a:r>
            <a:r>
              <a:rPr lang="en-US" dirty="0" smtClean="0"/>
              <a:t> Obama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6" y="1811998"/>
            <a:ext cx="1859835" cy="78835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30284" y="2917767"/>
            <a:ext cx="838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SLEEP?</a:t>
            </a:r>
          </a:p>
          <a:p>
            <a:r>
              <a:rPr lang="en-US" dirty="0" smtClean="0"/>
              <a:t>20Y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022465" y="3084022"/>
            <a:ext cx="1424587" cy="90846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668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7464" y="2425763"/>
            <a:ext cx="175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Human </a:t>
            </a:r>
            <a:r>
              <a:rPr lang="en-US" strike="sngStrike" dirty="0" err="1" smtClean="0"/>
              <a:t>Sacrafice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29" y="3217181"/>
            <a:ext cx="933114" cy="93311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503830" y="2795095"/>
            <a:ext cx="1867437" cy="15238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229599" y="337236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8420142" y="3660992"/>
            <a:ext cx="23695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https://www.youtube.com/watch?v=XNWferBsNCw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74" y="1301145"/>
            <a:ext cx="3022696" cy="34685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79" y="1301145"/>
            <a:ext cx="2589820" cy="346857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305432" y="1660722"/>
            <a:ext cx="68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CVPA</a:t>
            </a:r>
          </a:p>
        </p:txBody>
      </p:sp>
      <p:sp>
        <p:nvSpPr>
          <p:cNvPr id="28" name="Cube 27"/>
          <p:cNvSpPr/>
          <p:nvPr/>
        </p:nvSpPr>
        <p:spPr>
          <a:xfrm>
            <a:off x="1242999" y="4886006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12124" y="547352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948314" y="4886006"/>
            <a:ext cx="14042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IMPORT</a:t>
            </a:r>
            <a:endParaRPr lang="en-US" sz="28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714445" y="5009882"/>
            <a:ext cx="262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Steve </a:t>
            </a:r>
            <a:r>
              <a:rPr lang="en-US" strike="sngStrike" dirty="0" err="1" smtClean="0"/>
              <a:t>breedlove</a:t>
            </a:r>
            <a:r>
              <a:rPr lang="en-US" strike="sngStrike" dirty="0" smtClean="0"/>
              <a:t>, </a:t>
            </a:r>
            <a:r>
              <a:rPr lang="en-US" dirty="0" smtClean="0"/>
              <a:t>IPX </a:t>
            </a:r>
            <a:r>
              <a:rPr lang="en-US" strike="sngStrike" dirty="0" smtClean="0"/>
              <a:t>Metz</a:t>
            </a:r>
          </a:p>
        </p:txBody>
      </p:sp>
      <p:sp>
        <p:nvSpPr>
          <p:cNvPr id="32" name="Heart 31"/>
          <p:cNvSpPr/>
          <p:nvPr/>
        </p:nvSpPr>
        <p:spPr>
          <a:xfrm>
            <a:off x="6650429" y="5658187"/>
            <a:ext cx="1278114" cy="113690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393670" y="5429652"/>
            <a:ext cx="1545465" cy="457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393670" y="5988938"/>
            <a:ext cx="1545465" cy="8058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PENTAON IT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LOVELACE</a:t>
            </a:r>
          </a:p>
          <a:p>
            <a:pPr algn="ctr"/>
            <a:r>
              <a:rPr lang="en-US" sz="800" strike="sngStrike" dirty="0" err="1" smtClean="0">
                <a:solidFill>
                  <a:schemeClr val="tx1"/>
                </a:solidFill>
              </a:rPr>
              <a:t>breedlove</a:t>
            </a:r>
            <a:endParaRPr lang="en-US" sz="800" strike="sngStrike" dirty="0" smtClean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8371268" y="6647404"/>
            <a:ext cx="1378039" cy="10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437548" y="5215666"/>
            <a:ext cx="1378039" cy="10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9749307" y="5189061"/>
            <a:ext cx="1378039" cy="10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465972" y="4443211"/>
            <a:ext cx="1468191" cy="56667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Kindomcum</a:t>
            </a:r>
            <a:endParaRPr lang="en-US" strike="sngStrik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6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512935" y="4095482"/>
            <a:ext cx="297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12935" y="3726150"/>
            <a:ext cx="73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512935" y="4868214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$</a:t>
            </a:r>
            <a:endParaRPr lang="en-US" sz="9600" dirty="0"/>
          </a:p>
        </p:txBody>
      </p:sp>
      <p:sp>
        <p:nvSpPr>
          <p:cNvPr id="10" name="TextBox 9"/>
          <p:cNvSpPr txBox="1"/>
          <p:nvPr/>
        </p:nvSpPr>
        <p:spPr>
          <a:xfrm>
            <a:off x="8658558" y="4158314"/>
            <a:ext cx="340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MLIITARY PRICE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472411" y="4590477"/>
            <a:ext cx="1056067" cy="9522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910933" y="4829576"/>
            <a:ext cx="901521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594761" y="5542732"/>
            <a:ext cx="12878" cy="793674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061619" y="5542732"/>
            <a:ext cx="12878" cy="793674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7638" y="6336406"/>
            <a:ext cx="466859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0202249" y="5200729"/>
            <a:ext cx="581257" cy="73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48827" y="4939119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nonPoliceViewLgoical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0548827" y="5542732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iWatch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Hightes</a:t>
            </a:r>
            <a:r>
              <a:rPr lang="en-US" sz="800" strike="sngStrike" dirty="0" smtClean="0"/>
              <a:t> paid suit</a:t>
            </a:r>
          </a:p>
        </p:txBody>
      </p:sp>
    </p:spTree>
    <p:extLst>
      <p:ext uri="{BB962C8B-B14F-4D97-AF65-F5344CB8AC3E}">
        <p14:creationId xmlns:p14="http://schemas.microsoft.com/office/powerpoint/2010/main" val="3045931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7" y="2641644"/>
            <a:ext cx="3236650" cy="181364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232597" y="4480237"/>
            <a:ext cx="8959403" cy="1081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567448" y="58621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Chase (JP </a:t>
            </a:r>
            <a:r>
              <a:rPr lang="en-US" strike="sngStrike" dirty="0" err="1" smtClean="0"/>
              <a:t>Morigina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41.</a:t>
            </a:r>
            <a:r>
              <a:rPr lang="en-US" strike="sngStrike" dirty="0" smtClean="0"/>
              <a:t>Che4y Chase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3567448" y="5611968"/>
            <a:ext cx="531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SPR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soiv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jana</a:t>
            </a:r>
            <a:r>
              <a:rPr lang="en-US" strike="sngStrike" dirty="0" smtClean="0"/>
              <a:t>  </a:t>
            </a:r>
            <a:r>
              <a:rPr lang="en-US" dirty="0" smtClean="0"/>
              <a:t>(IMPORT: </a:t>
            </a:r>
            <a:r>
              <a:rPr lang="en-US" dirty="0" err="1" smtClean="0"/>
              <a:t>ibm.damiler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1" name="Straight Connector 20"/>
          <p:cNvCxnSpPr>
            <a:stCxn id="12" idx="1"/>
            <a:endCxn id="12" idx="3"/>
          </p:cNvCxnSpPr>
          <p:nvPr/>
        </p:nvCxnSpPr>
        <p:spPr>
          <a:xfrm>
            <a:off x="3232597" y="5021150"/>
            <a:ext cx="895940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825802" y="1261673"/>
            <a:ext cx="546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https://www.fbi.gov/history/famous-cases/aldrich-ames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600" y="2209430"/>
            <a:ext cx="797786" cy="117727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976575" y="2395470"/>
            <a:ext cx="1674253" cy="7856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008" y="2222444"/>
            <a:ext cx="1372001" cy="107491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0267881" y="2317391"/>
            <a:ext cx="1674253" cy="7856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6362163" y="3000777"/>
            <a:ext cx="4742844" cy="2611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853" y="1543989"/>
            <a:ext cx="832570" cy="83257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10267881" y="1631005"/>
            <a:ext cx="1523128" cy="455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57" y="6311059"/>
            <a:ext cx="821906" cy="546941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3103808" y="5862168"/>
            <a:ext cx="1300767" cy="159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55" y="1781891"/>
            <a:ext cx="2857500" cy="16002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3508" y="5649051"/>
            <a:ext cx="590476" cy="1152381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1803505" y="5409127"/>
            <a:ext cx="1559952" cy="14488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0" y="5388740"/>
            <a:ext cx="343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41.CPVA(</a:t>
            </a:r>
            <a:r>
              <a:rPr lang="en-US" dirty="0" err="1" smtClean="0"/>
              <a:t>MARK:</a:t>
            </a:r>
            <a:r>
              <a:rPr lang="en-US" sz="800" strike="sngStrike" dirty="0" err="1" smtClean="0"/>
              <a:t>leslie:kayoulou</a:t>
            </a:r>
            <a:r>
              <a:rPr lang="en-US" sz="800" strike="sngStrike" dirty="0" smtClean="0"/>
              <a:t>; 2pac </a:t>
            </a:r>
            <a:r>
              <a:rPr lang="en-US" dirty="0" smtClean="0"/>
              <a:t>CPVA.41)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879" y="5695413"/>
            <a:ext cx="876300" cy="8763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0" y="4380491"/>
            <a:ext cx="308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 &lt;- WWI.MAINSTREET</a:t>
            </a:r>
            <a:endParaRPr lang="en-US" b="1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9440214" y="5862168"/>
            <a:ext cx="2215166" cy="722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396" y="1788387"/>
            <a:ext cx="695057" cy="695057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8203240" y="1788387"/>
            <a:ext cx="1674253" cy="7856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2871989" y="2432497"/>
            <a:ext cx="4133654" cy="17788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726" y="5446210"/>
            <a:ext cx="540906" cy="62372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660" y="5321604"/>
            <a:ext cx="729380" cy="54633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9440214" y="5388740"/>
            <a:ext cx="2627291" cy="1119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CHEKCPION CHALIE</a:t>
            </a:r>
          </a:p>
          <a:p>
            <a:pPr algn="ctr"/>
            <a:r>
              <a:rPr lang="en-US" dirty="0" smtClean="0"/>
              <a:t>HOMICD:AUSLAEDER</a:t>
            </a:r>
          </a:p>
          <a:p>
            <a:pPr algn="ctr"/>
            <a:r>
              <a:rPr lang="en-US" sz="800" strike="sngStrike" dirty="0" err="1" smtClean="0"/>
              <a:t>Kayoulou</a:t>
            </a:r>
            <a:r>
              <a:rPr lang="en-US" sz="800" strike="sngStrike" dirty="0" smtClean="0"/>
              <a:t> </a:t>
            </a:r>
          </a:p>
          <a:p>
            <a:pPr algn="ctr"/>
            <a:r>
              <a:rPr lang="en-US" dirty="0" smtClean="0"/>
              <a:t>CPVA.INFANT.DEPAMRNET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335" y="3470592"/>
            <a:ext cx="1037088" cy="745407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10138052" y="3255515"/>
            <a:ext cx="1674253" cy="7856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10419008" y="3962331"/>
            <a:ext cx="334851" cy="200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695181" y="4146125"/>
            <a:ext cx="2200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CHECKPCHALIR</a:t>
            </a:r>
            <a:r>
              <a:rPr lang="en-US" strike="sngStrike" dirty="0" smtClean="0"/>
              <a:t>(suite)</a:t>
            </a:r>
            <a:endParaRPr lang="en-US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233" y="5379875"/>
            <a:ext cx="1627228" cy="118245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4185363" y="6445506"/>
            <a:ext cx="7297219" cy="4263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WAR(</a:t>
            </a:r>
            <a:r>
              <a:rPr lang="en-US" strike="sngStrike" dirty="0" smtClean="0"/>
              <a:t>b-10) </a:t>
            </a:r>
            <a:r>
              <a:rPr lang="en-US" dirty="0" smtClean="0"/>
              <a:t>-&gt;LARRY.WHITEHOUSE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9334600" y="6666423"/>
            <a:ext cx="2019931" cy="3035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216515" y="6655596"/>
            <a:ext cx="2008872" cy="41178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600107" y="6133563"/>
            <a:ext cx="12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PARRALLEL</a:t>
            </a:r>
            <a:endParaRPr lang="en-US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232580" y="1387606"/>
            <a:ext cx="626485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MATHTEW(worms): PREA NAME CHANE:HOMICIDE:NANA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z="800" strike="sngStrike" dirty="0" err="1" smtClean="0"/>
              <a:t>mattie</a:t>
            </a:r>
            <a:r>
              <a:rPr lang="en-US" sz="800" strike="sngStrike" dirty="0" smtClean="0"/>
              <a:t> has </a:t>
            </a:r>
            <a:r>
              <a:rPr lang="en-US" sz="800" strike="sngStrike" dirty="0" err="1" smtClean="0"/>
              <a:t>womr</a:t>
            </a:r>
            <a:r>
              <a:rPr lang="en-US" sz="800" strike="sngStrike" dirty="0" smtClean="0"/>
              <a:t>; don’t </a:t>
            </a:r>
            <a:r>
              <a:rPr lang="en-US" sz="800" strike="sngStrike" dirty="0" err="1" smtClean="0"/>
              <a:t>usien</a:t>
            </a:r>
            <a:r>
              <a:rPr lang="en-US" sz="800" strike="sngStrike" dirty="0" smtClean="0"/>
              <a:t> your finger in you ASSHOLE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		</a:t>
            </a:r>
            <a:r>
              <a:rPr lang="en-US" sz="800" strike="sngStrike" dirty="0" smtClean="0"/>
              <a:t>he said that. Also he would have said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		</a:t>
            </a:r>
            <a:r>
              <a:rPr lang="en-US" sz="800" strike="sngStrike" dirty="0" smtClean="0"/>
              <a:t>he </a:t>
            </a:r>
            <a:r>
              <a:rPr lang="en-US" sz="800" strike="sngStrike" dirty="0" err="1" smtClean="0"/>
              <a:t>alsp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lilky</a:t>
            </a:r>
            <a:r>
              <a:rPr lang="en-US" sz="800" strike="sngStrike" dirty="0" smtClean="0"/>
              <a:t> planned that.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74755" y="1543989"/>
            <a:ext cx="1801775" cy="8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178393" y="1129381"/>
            <a:ext cx="7016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</a:t>
            </a:r>
            <a:r>
              <a:rPr lang="en-US" dirty="0" err="1" smtClean="0"/>
              <a:t>IPX.pms</a:t>
            </a:r>
            <a:r>
              <a:rPr lang="en-US" dirty="0" smtClean="0"/>
              <a:t> MATHEW)</a:t>
            </a:r>
            <a:r>
              <a:rPr lang="en-US" dirty="0" err="1" smtClean="0"/>
              <a:t>jason</a:t>
            </a:r>
            <a:r>
              <a:rPr lang="en-US" dirty="0" smtClean="0"/>
              <a:t>) :1985/6 </a:t>
            </a:r>
            <a:r>
              <a:rPr lang="en-US" sz="800" strike="sngStrike" dirty="0" smtClean="0"/>
              <a:t>6inchs smooth, finger in ass</a:t>
            </a:r>
            <a:r>
              <a:rPr lang="en-US" dirty="0" smtClean="0"/>
              <a:t> </a:t>
            </a:r>
            <a:r>
              <a:rPr lang="en-US" dirty="0" err="1" smtClean="0"/>
              <a:t>nonPoicieCfgLgoial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5220951" y="1131593"/>
            <a:ext cx="377822" cy="275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5730293" y="1417243"/>
            <a:ext cx="1275350" cy="62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600107" y="2050044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000.41.</a:t>
            </a:r>
            <a:r>
              <a:rPr lang="en-US" sz="800" strike="sngStrike" dirty="0" smtClean="0"/>
              <a:t>TIM COOK</a:t>
            </a:r>
            <a:endParaRPr lang="en-US" sz="800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6598993" y="1287149"/>
            <a:ext cx="720568" cy="39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1304" y="1148368"/>
            <a:ext cx="359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PENTOAN VIRINGIA MARY JOSEPH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467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66" y="2038317"/>
            <a:ext cx="1372001" cy="1074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23" y="2038317"/>
            <a:ext cx="715306" cy="10749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486" y="2056898"/>
            <a:ext cx="1587385" cy="10563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50051" y="2137893"/>
            <a:ext cx="4752304" cy="87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41.VIGINIA SWORN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96738" y="1543398"/>
            <a:ext cx="246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GUYS call male at home.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20822"/>
            <a:ext cx="8064366" cy="53697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135" y="1284432"/>
            <a:ext cx="756758" cy="644646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17" idx="0"/>
          </p:cNvCxnSpPr>
          <p:nvPr/>
        </p:nvCxnSpPr>
        <p:spPr>
          <a:xfrm flipH="1" flipV="1">
            <a:off x="11634514" y="1284432"/>
            <a:ext cx="448357" cy="492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5" y="3244552"/>
            <a:ext cx="3629090" cy="217745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5333" y="1158226"/>
            <a:ext cx="31149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https://www.fbi.gov/history/famous-cases/duquesne-spy-ring</a:t>
            </a:r>
            <a:endParaRPr 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8981" y="5553327"/>
            <a:ext cx="28996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SQ.MAINSTEET(HOLLYWOOD</a:t>
            </a:r>
          </a:p>
          <a:p>
            <a:r>
              <a:rPr lang="en-US" dirty="0" smtClean="0"/>
              <a:t> </a:t>
            </a:r>
            <a:r>
              <a:rPr lang="en-US" sz="800" strike="sngStrike" dirty="0" err="1" smtClean="0"/>
              <a:t>bldv</a:t>
            </a:r>
            <a:r>
              <a:rPr lang="en-US" sz="800" strike="sngStrike" dirty="0" smtClean="0"/>
              <a:t>, joe </a:t>
            </a:r>
            <a:r>
              <a:rPr lang="en-US" sz="800" strike="sngStrike" dirty="0" err="1" smtClean="0"/>
              <a:t>peinse</a:t>
            </a:r>
            <a:r>
              <a:rPr lang="en-US" sz="800" strike="sngStrike" dirty="0" smtClean="0"/>
              <a:t> rich </a:t>
            </a:r>
            <a:r>
              <a:rPr lang="en-US" sz="800" strike="sngStrike" dirty="0" err="1" smtClean="0"/>
              <a:t>francico</a:t>
            </a:r>
            <a:r>
              <a:rPr lang="en-US" sz="800" strike="sngStrike" dirty="0" smtClean="0"/>
              <a:t> cock cage)</a:t>
            </a:r>
          </a:p>
          <a:p>
            <a:r>
              <a:rPr lang="en-US" sz="800" strike="sngStrike" dirty="0" smtClean="0"/>
              <a:t>RING</a:t>
            </a:r>
          </a:p>
          <a:p>
            <a:r>
              <a:rPr lang="en-US" sz="800" strike="sngStrike" dirty="0" smtClean="0"/>
              <a:t>IPX </a:t>
            </a:r>
            <a:r>
              <a:rPr lang="en-US" sz="800" strike="sngStrike" dirty="0" err="1" smtClean="0"/>
              <a:t>APFRIACghohce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micha,git,frnacio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cok</a:t>
            </a:r>
            <a:r>
              <a:rPr lang="en-US" sz="800" strike="sngStrike" dirty="0" smtClean="0"/>
              <a:t> cage sex </a:t>
            </a:r>
            <a:r>
              <a:rPr lang="en-US" sz="800" strike="sngStrike" dirty="0" err="1" smtClean="0"/>
              <a:t>abu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984256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266" y="2038317"/>
            <a:ext cx="1372001" cy="1074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223" y="2038317"/>
            <a:ext cx="715306" cy="10749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486" y="2056898"/>
            <a:ext cx="1587385" cy="10563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50051" y="2137893"/>
            <a:ext cx="4752304" cy="875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41.VIGINIA SWORN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96738" y="1543398"/>
            <a:ext cx="246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GUYS call male at home.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135" y="1284432"/>
            <a:ext cx="756758" cy="644646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17" idx="0"/>
          </p:cNvCxnSpPr>
          <p:nvPr/>
        </p:nvCxnSpPr>
        <p:spPr>
          <a:xfrm flipH="1" flipV="1">
            <a:off x="11634514" y="1284432"/>
            <a:ext cx="448357" cy="492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125" y="3244552"/>
            <a:ext cx="3629090" cy="217745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75333" y="1158226"/>
            <a:ext cx="31149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https://www.fbi.gov/history/famous-cases/duquesne-spy-ring</a:t>
            </a:r>
            <a:endParaRPr lang="en-US" sz="900" dirty="0"/>
          </a:p>
        </p:txBody>
      </p:sp>
      <p:sp>
        <p:nvSpPr>
          <p:cNvPr id="23" name="TextBox 22"/>
          <p:cNvSpPr txBox="1"/>
          <p:nvPr/>
        </p:nvSpPr>
        <p:spPr>
          <a:xfrm>
            <a:off x="8108981" y="5553327"/>
            <a:ext cx="28996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SQ.MAINSTEET(HOLLYWOOD</a:t>
            </a:r>
          </a:p>
          <a:p>
            <a:r>
              <a:rPr lang="en-US" dirty="0" smtClean="0"/>
              <a:t> </a:t>
            </a:r>
            <a:r>
              <a:rPr lang="en-US" sz="800" strike="sngStrike" dirty="0" err="1" smtClean="0"/>
              <a:t>bldv</a:t>
            </a:r>
            <a:r>
              <a:rPr lang="en-US" sz="800" strike="sngStrike" dirty="0" smtClean="0"/>
              <a:t>, joe </a:t>
            </a:r>
            <a:r>
              <a:rPr lang="en-US" sz="800" strike="sngStrike" dirty="0" err="1" smtClean="0"/>
              <a:t>peinse</a:t>
            </a:r>
            <a:r>
              <a:rPr lang="en-US" sz="800" strike="sngStrike" dirty="0" smtClean="0"/>
              <a:t> rich </a:t>
            </a:r>
            <a:r>
              <a:rPr lang="en-US" sz="800" strike="sngStrike" dirty="0" err="1" smtClean="0"/>
              <a:t>francico</a:t>
            </a:r>
            <a:r>
              <a:rPr lang="en-US" sz="800" strike="sngStrike" dirty="0" smtClean="0"/>
              <a:t> cock cage)</a:t>
            </a:r>
          </a:p>
          <a:p>
            <a:r>
              <a:rPr lang="en-US" sz="800" strike="sngStrike" dirty="0" smtClean="0"/>
              <a:t>RING</a:t>
            </a:r>
          </a:p>
          <a:p>
            <a:r>
              <a:rPr lang="en-US" sz="800" strike="sngStrike" dirty="0" smtClean="0"/>
              <a:t>IPX </a:t>
            </a:r>
            <a:r>
              <a:rPr lang="en-US" sz="800" strike="sngStrike" dirty="0" err="1" smtClean="0"/>
              <a:t>APFRIACghohce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micha,git,frnacio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cok</a:t>
            </a:r>
            <a:r>
              <a:rPr lang="en-US" sz="800" strike="sngStrike" dirty="0" smtClean="0"/>
              <a:t> cage sex </a:t>
            </a:r>
            <a:r>
              <a:rPr lang="en-US" sz="800" strike="sngStrike" dirty="0" err="1" smtClean="0"/>
              <a:t>abu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3594" y="6088880"/>
            <a:ext cx="3221458" cy="77854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80" y="6025430"/>
            <a:ext cx="832570" cy="8325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43182" y="6175459"/>
            <a:ext cx="4752304" cy="605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41.VIGINIA SWORN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7" y="2246781"/>
            <a:ext cx="3927545" cy="46206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32129" y="2386317"/>
            <a:ext cx="454310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</a:t>
            </a:r>
          </a:p>
          <a:p>
            <a:r>
              <a:rPr lang="en-US" dirty="0" smtClean="0"/>
              <a:t>0.001 000.tw.pns.church.</a:t>
            </a:r>
            <a:r>
              <a:rPr lang="en-US" strike="sngStrike" dirty="0" smtClean="0"/>
              <a:t>aei.maxplank</a:t>
            </a:r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andes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IPX </a:t>
            </a:r>
            <a:r>
              <a:rPr lang="en-US" sz="800" strike="sngStrike" dirty="0" smtClean="0"/>
              <a:t>1&amp;1</a:t>
            </a:r>
          </a:p>
          <a:p>
            <a:r>
              <a:rPr lang="en-US" dirty="0" smtClean="0"/>
              <a:t>0.001 000.tw.pns.court.visitor.aedi.maxplaonal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43182" y="3325035"/>
            <a:ext cx="1991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Andews,andres,Zimmerman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jesus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caprtern</a:t>
            </a:r>
            <a:endParaRPr lang="en-US" sz="800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928834" y="2028895"/>
            <a:ext cx="721217" cy="707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13184" y="2104165"/>
            <a:ext cx="1088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Phisiciist</a:t>
            </a:r>
            <a:r>
              <a:rPr lang="en-US" sz="800" strike="sngStrike" dirty="0" smtClean="0"/>
              <a:t> not changed</a:t>
            </a:r>
            <a:endParaRPr lang="en-US" sz="800" strike="sngStrike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5125792" y="2038317"/>
            <a:ext cx="617390" cy="18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59417" y="1509232"/>
            <a:ext cx="485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nonPoiceRTA</a:t>
            </a:r>
            <a:endParaRPr lang="en-US" dirty="0" smtClean="0"/>
          </a:p>
          <a:p>
            <a:r>
              <a:rPr lang="en-US" dirty="0" err="1" smtClean="0"/>
              <a:t>nonPolcieCfg</a:t>
            </a:r>
            <a:r>
              <a:rPr lang="en-US" dirty="0" smtClean="0"/>
              <a:t>[]0.001 </a:t>
            </a:r>
            <a:r>
              <a:rPr lang="en-US" dirty="0" err="1" smtClean="0"/>
              <a:t>finenonPiceReroutouesLogial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48994" y="1153939"/>
            <a:ext cx="5069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WWI(</a:t>
            </a:r>
            <a:r>
              <a:rPr lang="en-US" strike="sngStrike" dirty="0" err="1" smtClean="0"/>
              <a:t>gobels</a:t>
            </a:r>
            <a:r>
              <a:rPr lang="en-US" strike="sngStrike" dirty="0" smtClean="0"/>
              <a:t>).</a:t>
            </a:r>
            <a:r>
              <a:rPr lang="en-US" dirty="0" err="1" smtClean="0"/>
              <a:t>nonPoliceCfg</a:t>
            </a:r>
            <a:r>
              <a:rPr lang="en-US" strike="sngStrike" dirty="0" err="1" smtClean="0"/>
              <a:t>.</a:t>
            </a:r>
            <a:r>
              <a:rPr lang="en-US" dirty="0" err="1" smtClean="0"/>
              <a:t>FBI:KISNSNAP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horsedick</a:t>
            </a:r>
            <a:r>
              <a:rPr lang="en-US" strike="sngStrike" dirty="0" smtClean="0"/>
              <a:t>)</a:t>
            </a:r>
          </a:p>
          <a:p>
            <a:r>
              <a:rPr lang="en-US" sz="800" dirty="0" smtClean="0"/>
              <a:t>41</a:t>
            </a:r>
            <a:r>
              <a:rPr lang="en-US" sz="800" strike="sngStrike" dirty="0" smtClean="0"/>
              <a:t>. Guy </a:t>
            </a:r>
            <a:r>
              <a:rPr lang="en-US" sz="800" strike="sngStrike" dirty="0" err="1" smtClean="0"/>
              <a:t>travesl</a:t>
            </a:r>
            <a:r>
              <a:rPr lang="en-US" sz="800" strike="sngStrike" dirty="0" smtClean="0"/>
              <a:t> and has data, </a:t>
            </a:r>
            <a:r>
              <a:rPr lang="en-US" sz="800" strike="sngStrike" dirty="0" err="1" smtClean="0"/>
              <a:t>whyland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29050" y="1646382"/>
            <a:ext cx="649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0.01 fine </a:t>
            </a:r>
            <a:r>
              <a:rPr lang="en-US" dirty="0" err="1" smtClean="0"/>
              <a:t>HOMICIE:LUX:VHS.nonPoiceCfgLogial</a:t>
            </a:r>
            <a:endParaRPr lang="en-US" dirty="0" smtClean="0"/>
          </a:p>
          <a:p>
            <a:r>
              <a:rPr lang="en-US" dirty="0" smtClean="0"/>
              <a:t>0.1 SALES MAINSTREET(HOOLLYWOOD).</a:t>
            </a:r>
            <a:r>
              <a:rPr lang="en-US" dirty="0" err="1" smtClean="0"/>
              <a:t>nonPoliceMonitoringLogical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4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135" y="1284432"/>
            <a:ext cx="756758" cy="644646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17" idx="0"/>
          </p:cNvCxnSpPr>
          <p:nvPr/>
        </p:nvCxnSpPr>
        <p:spPr>
          <a:xfrm flipH="1" flipV="1">
            <a:off x="11634514" y="1284432"/>
            <a:ext cx="448357" cy="492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28746" y="1407953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Meiers Spy Ring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8746" y="19060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How’s this for being a step ahead of the enemy? Before America ever fired a shot in World War II, we had rolled up a massive ring of Nazi spies operating on U.S. soil—33 in all, ranging from </a:t>
            </a:r>
            <a:r>
              <a:rPr 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Viginria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dirty="0" err="1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Rommeit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to Dr. Dieter Zetsche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5782614" y="2137893"/>
            <a:ext cx="2781837" cy="24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821617" y="2429745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rolled up: </a:t>
            </a:r>
            <a:endParaRPr lang="en-US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365" y="2222754"/>
            <a:ext cx="1785199" cy="103585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9121973" y="1592619"/>
            <a:ext cx="1825069" cy="1790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28746" y="32858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By December 13, 2022 —just six days after Qeen of England—every member of the group had either pled guilty or been convicted at trial, including its ringleader Mikhail Gobrachev.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065457" y="1136633"/>
            <a:ext cx="29617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TOP SECRET</a:t>
            </a:r>
            <a:endParaRPr lang="en-US" sz="4400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10261537" y="1806004"/>
            <a:ext cx="892600" cy="13003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117462" y="4715044"/>
            <a:ext cx="974123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Operation </a:t>
            </a: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It all began when a lone German-American refused to give in to Nazi aggression and hatred. His name was Jason Meiers, and he served the Allied cause by becoming a double agent for the FBI.</a:t>
            </a: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Meiers, who became a naturalized U.S. citizen on February 10, 1980, worked in industrial and aircraft plants throughout the U.S. and South America after leaving his native land in 2019.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05" y="3150963"/>
            <a:ext cx="2293775" cy="152733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1" y="4747055"/>
            <a:ext cx="1436758" cy="1690304"/>
          </a:xfrm>
          <a:prstGeom prst="rect">
            <a:avLst/>
          </a:prstGeom>
        </p:spPr>
      </p:pic>
      <p:sp>
        <p:nvSpPr>
          <p:cNvPr id="41" name="Can 40"/>
          <p:cNvSpPr/>
          <p:nvPr/>
        </p:nvSpPr>
        <p:spPr>
          <a:xfrm rot="5400000">
            <a:off x="10761227" y="5109871"/>
            <a:ext cx="2010984" cy="76352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GOV SCHWAEGGER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562950" y="6437359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SQ.HOMICID:IS-A-BELL.FORTINO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4829577" y="6622025"/>
            <a:ext cx="12664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790375" y="6698969"/>
            <a:ext cx="29722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strike="sngStrike" dirty="0" err="1" smtClean="0">
                <a:solidFill>
                  <a:srgbClr val="040C28"/>
                </a:solidFill>
                <a:effectLst/>
                <a:latin typeface="Google Sans"/>
              </a:rPr>
              <a:t>Leni</a:t>
            </a:r>
            <a:r>
              <a:rPr lang="en-US" sz="800" b="0" i="0" strike="sngStrike" dirty="0" smtClean="0">
                <a:solidFill>
                  <a:srgbClr val="040C28"/>
                </a:solidFill>
                <a:effectLst/>
                <a:latin typeface="Google Sans"/>
              </a:rPr>
              <a:t> Riefenstahl</a:t>
            </a:r>
            <a:r>
              <a:rPr lang="en-US" sz="800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 ,JEUSE: </a:t>
            </a:r>
            <a:r>
              <a:rPr lang="en-US" sz="800" b="0" i="0" strike="sngStrike" dirty="0" err="1" smtClean="0">
                <a:solidFill>
                  <a:srgbClr val="202124"/>
                </a:solidFill>
                <a:effectLst/>
                <a:latin typeface="Google Sans"/>
              </a:rPr>
              <a:t>goebel:andreas:zimmeran:carpeter</a:t>
            </a:r>
            <a:endParaRPr lang="en-US" sz="800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4761215" y="6594267"/>
            <a:ext cx="3092059" cy="26373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PETAONG </a:t>
            </a:r>
            <a:r>
              <a:rPr lang="en-US" strike="sngStrike" dirty="0" smtClean="0"/>
              <a:t>EMEA(</a:t>
            </a:r>
            <a:r>
              <a:rPr lang="en-US" strike="sngStrike" dirty="0" err="1" smtClean="0"/>
              <a:t>deere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12526" y="6594267"/>
            <a:ext cx="1637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a result of the massive investigation, the FBI—and America—entered the war with confidence that there was no major German espionage network hidden in U.S. society. 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462077" y="6467598"/>
            <a:ext cx="686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unimogpipe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11193778" y="4095481"/>
            <a:ext cx="9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IPX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317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135" y="1284432"/>
            <a:ext cx="756758" cy="644646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17" idx="0"/>
          </p:cNvCxnSpPr>
          <p:nvPr/>
        </p:nvCxnSpPr>
        <p:spPr>
          <a:xfrm flipH="1" flipV="1">
            <a:off x="11634514" y="1284432"/>
            <a:ext cx="448357" cy="492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32597" y="2537138"/>
            <a:ext cx="475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1986/7</a:t>
            </a:r>
            <a:r>
              <a:rPr lang="en-US" dirty="0" smtClean="0"/>
              <a:t> IPX  PENGON BASE PX </a:t>
            </a:r>
          </a:p>
          <a:p>
            <a:r>
              <a:rPr lang="en-US" dirty="0"/>
              <a:t>	</a:t>
            </a:r>
            <a:r>
              <a:rPr lang="en-US" dirty="0" smtClean="0"/>
              <a:t>FORT KNOX ( </a:t>
            </a:r>
            <a:r>
              <a:rPr lang="en-US" dirty="0" err="1" smtClean="0"/>
              <a:t>nonPolcieCourty</a:t>
            </a:r>
            <a:r>
              <a:rPr lang="en-US" dirty="0" smtClean="0"/>
              <a:t>(</a:t>
            </a:r>
            <a:r>
              <a:rPr lang="en-US" dirty="0" err="1" smtClean="0"/>
              <a:t>l</a:t>
            </a:r>
            <a:r>
              <a:rPr lang="en-US" strike="sngStrike" dirty="0" err="1" smtClean="0"/>
              <a:t>uxburg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128" y="3432558"/>
            <a:ext cx="2562225" cy="178117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945487" y="3432558"/>
            <a:ext cx="4069724" cy="1781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32597" y="17772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346" y="4067710"/>
            <a:ext cx="429395" cy="61687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8384146" y="4323145"/>
            <a:ext cx="1019796" cy="1652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585816" y="3065172"/>
            <a:ext cx="3133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</a:t>
            </a:r>
            <a:r>
              <a:rPr lang="en-US" strike="sngStrike" dirty="0" err="1" smtClean="0"/>
              <a:t>ghchoeo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Keaton,depress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585816" y="2754016"/>
            <a:ext cx="196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PRIOSN SAINT RITA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83380" y="2240924"/>
            <a:ext cx="4842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Bill Gates Reader; PENTAONG WILLAIM LOVELACE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716" y="4845945"/>
            <a:ext cx="1050097" cy="105009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9156879" y="4323145"/>
            <a:ext cx="1687132" cy="18200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815921" y="3889420"/>
            <a:ext cx="772733" cy="6310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944700" y="4007612"/>
            <a:ext cx="772733" cy="6310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833352" y="3123348"/>
            <a:ext cx="423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KING.NAME CHANGE(</a:t>
            </a:r>
            <a:r>
              <a:rPr lang="en-US" strike="sngStrike" dirty="0" smtClean="0"/>
              <a:t>Mattie has </a:t>
            </a:r>
            <a:r>
              <a:rPr lang="en-US" strike="sngStrike" dirty="0" err="1" smtClean="0"/>
              <a:t>womrs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4" name="Oval 43"/>
          <p:cNvSpPr/>
          <p:nvPr/>
        </p:nvSpPr>
        <p:spPr>
          <a:xfrm>
            <a:off x="1768160" y="5261275"/>
            <a:ext cx="1440070" cy="920337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3596961" y="5124141"/>
            <a:ext cx="772733" cy="631065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7715" y="3308014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41.AVAIAILT.</a:t>
            </a:r>
            <a:r>
              <a:rPr lang="en-US" strike="sngStrike" dirty="0" smtClean="0"/>
              <a:t>SLEEP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3136252" y="4136623"/>
            <a:ext cx="1204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BILL GATES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959694" y="3919760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STEVE JOBS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3813674" y="5149471"/>
            <a:ext cx="1070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MATHEW</a:t>
            </a:r>
            <a:endParaRPr lang="en-US" strike="sngStrike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9710670" y="543967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425" y="5641374"/>
            <a:ext cx="1030824" cy="100369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4369694" y="5831919"/>
            <a:ext cx="2157546" cy="598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2215166" y="3889420"/>
            <a:ext cx="3441983" cy="88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94820" y="3717096"/>
            <a:ext cx="715812" cy="26767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39323" y="4638677"/>
            <a:ext cx="360627" cy="69546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73448" y="3735094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HOMCID:LUX:VHS</a:t>
            </a:r>
          </a:p>
          <a:p>
            <a:r>
              <a:rPr lang="en-US" sz="800" dirty="0" err="1" smtClean="0"/>
              <a:t>Assuemd:JFK</a:t>
            </a:r>
            <a:r>
              <a:rPr lang="en-US" sz="800" dirty="0" smtClean="0"/>
              <a:t>(HOMCEI:FORT WORTH)</a:t>
            </a:r>
            <a:endParaRPr 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203511" y="1475671"/>
            <a:ext cx="6255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Saturday and Sunday Visitation </a:t>
            </a:r>
          </a:p>
          <a:p>
            <a:r>
              <a:rPr lang="en-US" dirty="0" smtClean="0"/>
              <a:t>Anywhere between: SANTA CLARA-LIVERMORE</a:t>
            </a:r>
            <a:endParaRPr lang="en-US" dirty="0"/>
          </a:p>
        </p:txBody>
      </p:sp>
      <p:cxnSp>
        <p:nvCxnSpPr>
          <p:cNvPr id="62" name="Straight Arrow Connector 61"/>
          <p:cNvCxnSpPr>
            <a:endCxn id="41" idx="5"/>
          </p:cNvCxnSpPr>
          <p:nvPr/>
        </p:nvCxnSpPr>
        <p:spPr>
          <a:xfrm flipH="1">
            <a:off x="2475490" y="3978144"/>
            <a:ext cx="2972977" cy="44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2689428" y="4493077"/>
            <a:ext cx="2358177" cy="1257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2" idx="0"/>
          </p:cNvCxnSpPr>
          <p:nvPr/>
        </p:nvCxnSpPr>
        <p:spPr>
          <a:xfrm>
            <a:off x="4979156" y="5641374"/>
            <a:ext cx="2946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945487" y="5334137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0.1000 HOMCI:LUX</a:t>
            </a:r>
            <a:endParaRPr lang="en-US" sz="800" dirty="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5262122" y="3689939"/>
            <a:ext cx="5441386" cy="1964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5871" y="3964676"/>
            <a:ext cx="1190476" cy="295238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0049497" y="4036626"/>
            <a:ext cx="1828928" cy="187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strike="sngStrike" dirty="0" smtClean="0"/>
              <a:t>Curly fries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752468" y="3742041"/>
            <a:ext cx="1848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Phil.JFK.MLK.NAVY.ENGINEER</a:t>
            </a:r>
            <a:r>
              <a:rPr lang="en-US" sz="800" dirty="0" smtClean="0"/>
              <a:t>(software)</a:t>
            </a:r>
          </a:p>
          <a:p>
            <a:r>
              <a:rPr lang="en-US" sz="800" dirty="0" smtClean="0"/>
              <a:t>IBM.ATOMBOBM(INDIA,)</a:t>
            </a:r>
          </a:p>
          <a:p>
            <a:r>
              <a:rPr lang="en-US" sz="800" dirty="0" smtClean="0"/>
              <a:t>Arul raj</a:t>
            </a:r>
            <a:endParaRPr lang="en-US" sz="800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0625070" y="3742041"/>
            <a:ext cx="528034" cy="147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2689428" y="4845945"/>
            <a:ext cx="2194988" cy="905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3451" y="4792255"/>
            <a:ext cx="342857" cy="37142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307520" y="4804166"/>
            <a:ext cx="4089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FBI:VHS:HOMCIDE:LUX</a:t>
            </a:r>
            <a:endParaRPr lang="en-US" sz="32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442508" y="5136669"/>
            <a:ext cx="2656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</a:t>
            </a:r>
            <a:r>
              <a:rPr lang="en-US" sz="800" strike="sngStrike" dirty="0" err="1" smtClean="0"/>
              <a:t>copyies</a:t>
            </a:r>
            <a:r>
              <a:rPr lang="en-US" sz="800" strike="sngStrike" dirty="0" smtClean="0"/>
              <a:t> movie, other </a:t>
            </a:r>
            <a:r>
              <a:rPr lang="en-US" sz="800" strike="sngStrike" dirty="0" err="1" smtClean="0"/>
              <a:t>uy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wathc</a:t>
            </a:r>
            <a:r>
              <a:rPr lang="en-US" sz="800" strike="sngStrike" dirty="0" smtClean="0"/>
              <a:t> moves 2 hours </a:t>
            </a:r>
            <a:r>
              <a:rPr lang="en-US" sz="800" strike="sngStrike" dirty="0" err="1" smtClean="0"/>
              <a:t>thorugh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7650051" y="6181612"/>
            <a:ext cx="2272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41.PX.HAMILITON.000</a:t>
            </a:r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35" y="6278725"/>
            <a:ext cx="313005" cy="31300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046" y="6287173"/>
            <a:ext cx="444330" cy="319362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9800823" y="6143222"/>
            <a:ext cx="267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203511" y="1217023"/>
            <a:ext cx="464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PEGON MILIATY MARY JOSPHE PX MONTIRING</a:t>
            </a:r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321972" y="3677346"/>
            <a:ext cx="4804524" cy="296772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251279" y="1390671"/>
            <a:ext cx="8578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HOMCDI:LUX.Theft.avg</a:t>
            </a:r>
            <a:r>
              <a:rPr lang="en-US" dirty="0" smtClean="0"/>
              <a:t>(</a:t>
            </a:r>
            <a:r>
              <a:rPr lang="en-US" strike="sngStrike" dirty="0" smtClean="0"/>
              <a:t>brownstone room, </a:t>
            </a:r>
            <a:r>
              <a:rPr lang="en-US" dirty="0" err="1" smtClean="0"/>
              <a:t>nonPiocCouty</a:t>
            </a:r>
            <a:r>
              <a:rPr lang="en-US" dirty="0" smtClean="0"/>
              <a:t>(</a:t>
            </a:r>
            <a:r>
              <a:rPr lang="en-US" dirty="0" err="1" smtClean="0"/>
              <a:t>luxburng</a:t>
            </a:r>
            <a:r>
              <a:rPr lang="en-US" dirty="0" smtClean="0"/>
              <a:t>).</a:t>
            </a:r>
            <a:r>
              <a:rPr lang="en-US" dirty="0" err="1" smtClean="0"/>
              <a:t>nonPicCfg</a:t>
            </a:r>
            <a:r>
              <a:rPr lang="en-US" dirty="0" smtClean="0"/>
              <a:t>) </a:t>
            </a:r>
            <a:r>
              <a:rPr lang="en-US" sz="800" strike="sngStrike" dirty="0" smtClean="0"/>
              <a:t> to seal $1M for murder</a:t>
            </a:r>
            <a:endParaRPr lang="en-US" sz="800" strike="sngStrike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635222" y="1575337"/>
            <a:ext cx="840268" cy="1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8095565" y="3578264"/>
            <a:ext cx="21235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CHEKCPOINT CHAIRL</a:t>
            </a:r>
          </a:p>
          <a:p>
            <a:r>
              <a:rPr lang="en-US" sz="800" dirty="0" smtClean="0"/>
              <a:t>(</a:t>
            </a:r>
            <a:r>
              <a:rPr lang="en-US" sz="800" strike="sngStrike" dirty="0" err="1" smtClean="0"/>
              <a:t>smell,hole</a:t>
            </a:r>
            <a:r>
              <a:rPr lang="en-US" sz="800" strike="sngStrike" dirty="0" smtClean="0"/>
              <a:t> wall)</a:t>
            </a:r>
            <a:endParaRPr lang="en-US" sz="800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2068309" y="224445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“Dad”</a:t>
            </a:r>
            <a:endParaRPr lang="en-US" strike="sngStrike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251279" y="2240924"/>
            <a:ext cx="1804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37" idx="1"/>
          </p:cNvCxnSpPr>
          <p:nvPr/>
        </p:nvCxnSpPr>
        <p:spPr>
          <a:xfrm>
            <a:off x="7083380" y="2425590"/>
            <a:ext cx="1810663" cy="11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0072749" y="3571755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H1-B.avg</a:t>
            </a:r>
            <a:endParaRPr lang="en-US" sz="800" strike="sngStrike" dirty="0"/>
          </a:p>
        </p:txBody>
      </p:sp>
      <p:cxnSp>
        <p:nvCxnSpPr>
          <p:cNvPr id="101" name="Straight Arrow Connector 100"/>
          <p:cNvCxnSpPr>
            <a:endCxn id="73" idx="1"/>
          </p:cNvCxnSpPr>
          <p:nvPr/>
        </p:nvCxnSpPr>
        <p:spPr>
          <a:xfrm>
            <a:off x="10162341" y="3675134"/>
            <a:ext cx="590127" cy="297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5923640" y="1133568"/>
            <a:ext cx="880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SECRET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064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1" y="3618963"/>
            <a:ext cx="4045053" cy="18433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43200" y="3760631"/>
            <a:ext cx="2614411" cy="132609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43200" y="3249631"/>
            <a:ext cx="201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1991/2 HOMCI:LUX</a:t>
            </a:r>
            <a:endParaRPr lang="en-US" dirty="0"/>
          </a:p>
        </p:txBody>
      </p:sp>
      <p:cxnSp>
        <p:nvCxnSpPr>
          <p:cNvPr id="10" name="Elbow Connector 9"/>
          <p:cNvCxnSpPr/>
          <p:nvPr/>
        </p:nvCxnSpPr>
        <p:spPr>
          <a:xfrm rot="10800000">
            <a:off x="3631842" y="3434297"/>
            <a:ext cx="1622738" cy="12700"/>
          </a:xfrm>
          <a:prstGeom prst="bentConnector3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334326" y="3803629"/>
            <a:ext cx="1532586" cy="33485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Homc:lux:vhs</a:t>
            </a:r>
            <a:endParaRPr lang="en-US" sz="800" strike="sngStrike" dirty="0"/>
          </a:p>
        </p:txBody>
      </p:sp>
      <p:sp>
        <p:nvSpPr>
          <p:cNvPr id="12" name="Oval 11"/>
          <p:cNvSpPr/>
          <p:nvPr/>
        </p:nvSpPr>
        <p:spPr>
          <a:xfrm>
            <a:off x="3515932" y="4314423"/>
            <a:ext cx="412124" cy="3348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341435" y="4181477"/>
            <a:ext cx="412124" cy="3348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367192" y="4605951"/>
            <a:ext cx="412124" cy="3348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198513" y="2781837"/>
            <a:ext cx="300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HOMBILE.BILL.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(bill gates)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2875020" y="2781837"/>
            <a:ext cx="398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			 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2" y="1601207"/>
            <a:ext cx="1058092" cy="7041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8902" y="2348182"/>
            <a:ext cx="716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9-1-1</a:t>
            </a:r>
          </a:p>
          <a:p>
            <a:r>
              <a:rPr lang="en-US" sz="800" dirty="0" smtClean="0"/>
              <a:t>Called police</a:t>
            </a:r>
          </a:p>
          <a:p>
            <a:r>
              <a:rPr lang="en-US" sz="800" dirty="0" smtClean="0"/>
              <a:t>10:37am</a:t>
            </a:r>
          </a:p>
          <a:p>
            <a:r>
              <a:rPr lang="en-US" sz="800" dirty="0" err="1" smtClean="0"/>
              <a:t>Montor</a:t>
            </a:r>
            <a:endParaRPr lang="en-US" sz="800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748379" y="4516327"/>
            <a:ext cx="3850156" cy="132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65966" y="4138479"/>
            <a:ext cx="349993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GERMAY(</a:t>
            </a:r>
            <a:r>
              <a:rPr lang="en-US" dirty="0" err="1" smtClean="0"/>
              <a:t>wolfgang:HOMCE:LUX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Killing </a:t>
            </a:r>
            <a:r>
              <a:rPr lang="en-US" sz="800" strike="sngStrike" dirty="0" err="1" smtClean="0"/>
              <a:t>scemeha</a:t>
            </a:r>
            <a:endParaRPr lang="en-US" sz="800" strike="sngStrike" dirty="0" smtClean="0"/>
          </a:p>
          <a:p>
            <a:r>
              <a:rPr lang="en-US" sz="800" strike="sngStrike" dirty="0" smtClean="0"/>
              <a:t>0.</a:t>
            </a:r>
            <a:r>
              <a:rPr lang="en-US" sz="800" dirty="0" smtClean="0"/>
              <a:t>1 NAMCHN </a:t>
            </a:r>
            <a:r>
              <a:rPr lang="en-US" sz="800" strike="sngStrike" dirty="0" smtClean="0"/>
              <a:t>(free pizza)</a:t>
            </a:r>
            <a:endParaRPr lang="en-US" sz="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987899" y="4314423"/>
            <a:ext cx="760480" cy="109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83351" y="5925766"/>
            <a:ext cx="269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sz="800" strike="sngStrike" dirty="0" err="1" smtClean="0"/>
              <a:t>Other:baraba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bill,bill</a:t>
            </a:r>
            <a:r>
              <a:rPr lang="en-US" sz="800" strike="sngStrike" dirty="0" smtClean="0"/>
              <a:t> died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535377" y="3249631"/>
            <a:ext cx="673017" cy="1979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98535" y="2305319"/>
            <a:ext cx="32727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Roceklfeelr</a:t>
            </a:r>
            <a:r>
              <a:rPr lang="en-US" dirty="0" smtClean="0"/>
              <a:t>: HOCME:US_UR_OPE</a:t>
            </a:r>
          </a:p>
          <a:p>
            <a:r>
              <a:rPr lang="en-US" sz="800" strike="sngStrike" dirty="0" smtClean="0"/>
              <a:t>People have to </a:t>
            </a:r>
            <a:r>
              <a:rPr lang="en-US" sz="800" strike="sngStrike" dirty="0" err="1" smtClean="0"/>
              <a:t>diek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ovmetn</a:t>
            </a:r>
            <a:r>
              <a:rPr lang="en-US" sz="800" strike="sngStrike" dirty="0" smtClean="0"/>
              <a:t> knows</a:t>
            </a:r>
          </a:p>
          <a:p>
            <a:r>
              <a:rPr lang="en-US" sz="800" strike="sngStrike" dirty="0" smtClean="0"/>
              <a:t>There </a:t>
            </a:r>
            <a:r>
              <a:rPr lang="en-US" sz="800" strike="sngStrike" dirty="0" err="1" smtClean="0"/>
              <a:t>mosut</a:t>
            </a:r>
            <a:r>
              <a:rPr lang="en-US" sz="800" strike="sngStrike" dirty="0" smtClean="0"/>
              <a:t> be process.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8871885" y="2112135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zeche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kill soviet union </a:t>
            </a:r>
            <a:r>
              <a:rPr lang="en-US" sz="800" strike="sngStrike" dirty="0" err="1" smtClean="0"/>
              <a:t>prisoin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371268" y="2137893"/>
            <a:ext cx="1312083" cy="21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208394" y="2907251"/>
            <a:ext cx="22156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1D8723.HOMCEP:UR-UR-OPE.FBI;KIDNAPP:VPCA</a:t>
            </a:r>
          </a:p>
          <a:p>
            <a:r>
              <a:rPr lang="en-US" sz="800" strike="sngStrike" dirty="0" smtClean="0"/>
              <a:t>Have to </a:t>
            </a:r>
            <a:r>
              <a:rPr lang="en-US" sz="800" strike="sngStrike" dirty="0" err="1" smtClean="0"/>
              <a:t>follw</a:t>
            </a:r>
            <a:r>
              <a:rPr lang="en-US" sz="800" strike="sngStrike" dirty="0" smtClean="0"/>
              <a:t> that</a:t>
            </a:r>
            <a:endParaRPr lang="en-US" sz="800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5904842" y="1296403"/>
            <a:ext cx="880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SECRET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42" y="1502469"/>
            <a:ext cx="1905000" cy="11620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524721" y="1847809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41.FBI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NAVY</a:t>
            </a:r>
          </a:p>
          <a:p>
            <a:r>
              <a:rPr lang="en-US" sz="800" b="1" strike="sngStrike" dirty="0" err="1" smtClean="0">
                <a:solidFill>
                  <a:schemeClr val="bg1"/>
                </a:solidFill>
              </a:rPr>
              <a:t>phil</a:t>
            </a:r>
            <a:endParaRPr lang="en-US" sz="800" b="1" strike="sngStrike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034319" y="2639772"/>
            <a:ext cx="10119435" cy="391557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006445" y="2352510"/>
            <a:ext cx="271796" cy="21214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06557" y="1523470"/>
            <a:ext cx="412124" cy="3348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40642" y="2094645"/>
            <a:ext cx="1093534" cy="1870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Homc:lux:vhs</a:t>
            </a:r>
            <a:endParaRPr lang="en-US" sz="800" strike="sngStrike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106557" y="1858320"/>
            <a:ext cx="989443" cy="22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244024" y="1749408"/>
            <a:ext cx="2998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Milim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flalsc</a:t>
            </a:r>
            <a:r>
              <a:rPr lang="en-US" strike="sngStrike" dirty="0" smtClean="0"/>
              <a:t> </a:t>
            </a:r>
            <a:r>
              <a:rPr lang="en-US" dirty="0" smtClean="0"/>
              <a:t>MARY.CHRISTMAS</a:t>
            </a:r>
          </a:p>
          <a:p>
            <a:r>
              <a:rPr lang="en-US" dirty="0" smtClean="0"/>
              <a:t>x/y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857435" y="1363895"/>
            <a:ext cx="10135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1986/7 </a:t>
            </a:r>
            <a:r>
              <a:rPr lang="en-US" b="1" strike="sngStrike" dirty="0" smtClean="0"/>
              <a:t>Always returns to </a:t>
            </a:r>
            <a:r>
              <a:rPr lang="en-US" b="1" dirty="0" smtClean="0"/>
              <a:t>MAIN HOMCE:LUX?VHS  </a:t>
            </a:r>
            <a:r>
              <a:rPr lang="en-US" b="1" strike="sngStrike" dirty="0" smtClean="0"/>
              <a:t>also </a:t>
            </a:r>
            <a:r>
              <a:rPr lang="en-US" b="1" strike="sngStrike" dirty="0" err="1" smtClean="0"/>
              <a:t>loglac</a:t>
            </a:r>
            <a:r>
              <a:rPr lang="en-US" b="1" strike="sngStrike" dirty="0" smtClean="0"/>
              <a:t> </a:t>
            </a:r>
            <a:r>
              <a:rPr lang="en-US" b="1" dirty="0" smtClean="0"/>
              <a:t>1980 HOCME:LUX:VHS same video </a:t>
            </a:r>
            <a:r>
              <a:rPr lang="en-US" b="1" dirty="0" err="1" smtClean="0"/>
              <a:t>reroder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422271" y="1168817"/>
            <a:ext cx="964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nonPoiceCfgLgoial.nONpiocQOSLgoial</a:t>
            </a:r>
            <a:r>
              <a:rPr lang="en-US" dirty="0" smtClean="0"/>
              <a:t>: </a:t>
            </a:r>
            <a:r>
              <a:rPr lang="en-US" strike="sngStrike" dirty="0" err="1" smtClean="0"/>
              <a:t>Roceklfeelr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burch</a:t>
            </a:r>
            <a:r>
              <a:rPr lang="en-US" strike="sngStrike" dirty="0" smtClean="0"/>
              <a:t>, </a:t>
            </a:r>
            <a:r>
              <a:rPr lang="en-US" dirty="0" err="1" smtClean="0"/>
              <a:t>NAVY.RETIEMENT.nonPiceIinteutpLogal.avg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764200" y="1080408"/>
            <a:ext cx="464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PEGON MILIATY MARY JOSPHE PX MONTIRING</a:t>
            </a:r>
            <a:endParaRPr lang="en-US" b="1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9903854" y="1546274"/>
            <a:ext cx="2088920" cy="593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70668" y="6572584"/>
            <a:ext cx="5273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5F6368"/>
                </a:solidFill>
                <a:effectLst/>
                <a:latin typeface="Roboto"/>
              </a:rPr>
              <a:t>William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Roboto"/>
              </a:rPr>
              <a:t> Henry </a:t>
            </a:r>
            <a:r>
              <a:rPr lang="en-US" b="1" i="0" dirty="0" smtClean="0">
                <a:solidFill>
                  <a:srgbClr val="5F6368"/>
                </a:solidFill>
                <a:effectLst/>
                <a:latin typeface="Roboto"/>
              </a:rPr>
              <a:t>Gates</a:t>
            </a:r>
            <a:r>
              <a:rPr lang="en-US" b="0" i="0" dirty="0" smtClean="0">
                <a:solidFill>
                  <a:srgbClr val="4D5156"/>
                </a:solidFill>
                <a:effectLst/>
                <a:latin typeface="Roboto"/>
              </a:rPr>
              <a:t> III (born October 28, 1955) </a:t>
            </a:r>
            <a:r>
              <a:rPr lang="en-US" b="0" i="0" dirty="0" err="1" smtClean="0">
                <a:solidFill>
                  <a:srgbClr val="4D5156"/>
                </a:solidFill>
                <a:effectLst/>
                <a:latin typeface="Roboto"/>
              </a:rPr>
              <a:t>i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597772" y="6709894"/>
            <a:ext cx="4813821" cy="60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167187" y="6555346"/>
            <a:ext cx="4321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/>
              <a:t>MAINSTEER(DISNEYLAND).</a:t>
            </a:r>
            <a:r>
              <a:rPr lang="en-US" sz="1200" b="1" i="1" dirty="0" err="1" smtClean="0"/>
              <a:t>REAGAN.</a:t>
            </a:r>
            <a:r>
              <a:rPr lang="en-US" sz="1200" b="1" i="1" strike="sngStrike" dirty="0" err="1" smtClean="0"/>
              <a:t>amxplan</a:t>
            </a:r>
            <a:r>
              <a:rPr lang="en-US" sz="1200" b="1" i="1" strike="sngStrike" dirty="0" smtClean="0"/>
              <a:t>(cook[].</a:t>
            </a:r>
            <a:r>
              <a:rPr lang="en-US" sz="1200" b="1" i="1" dirty="0" err="1" smtClean="0"/>
              <a:t>ElderAbuse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096000" y="6630459"/>
            <a:ext cx="1270714" cy="1923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449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9660318" y="2241122"/>
            <a:ext cx="2175367" cy="4335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tx1"/>
                </a:solidFill>
              </a:rPr>
              <a:t>      SQ.STAFORE:CERT.WWI.JSPHE</a:t>
            </a:r>
            <a:endParaRPr lang="en-US" sz="800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2" y="1601207"/>
            <a:ext cx="1058092" cy="7041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8902" y="2348182"/>
            <a:ext cx="716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9-1-1</a:t>
            </a:r>
          </a:p>
          <a:p>
            <a:r>
              <a:rPr lang="en-US" sz="800" dirty="0" smtClean="0"/>
              <a:t>Called police</a:t>
            </a:r>
          </a:p>
          <a:p>
            <a:r>
              <a:rPr lang="en-US" sz="800" dirty="0" smtClean="0"/>
              <a:t>10:37am</a:t>
            </a:r>
          </a:p>
          <a:p>
            <a:r>
              <a:rPr lang="en-US" sz="800" dirty="0" err="1" smtClean="0"/>
              <a:t>Montor</a:t>
            </a:r>
            <a:endParaRPr lang="en-US" sz="800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598535" y="2305319"/>
            <a:ext cx="20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HOCME:US_UR_OPI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904842" y="1296403"/>
            <a:ext cx="880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SECRET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42" y="1502469"/>
            <a:ext cx="1905000" cy="11620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524721" y="1847809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41.FBI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NAVY</a:t>
            </a:r>
          </a:p>
          <a:p>
            <a:r>
              <a:rPr lang="en-US" sz="800" b="1" strike="sngStrike" dirty="0" err="1" smtClean="0">
                <a:solidFill>
                  <a:schemeClr val="bg1"/>
                </a:solidFill>
              </a:rPr>
              <a:t>phil</a:t>
            </a:r>
            <a:endParaRPr lang="en-US" sz="800" b="1" strike="sngStrike" dirty="0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006445" y="2352510"/>
            <a:ext cx="271796" cy="21214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06557" y="1523470"/>
            <a:ext cx="412124" cy="3348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40642" y="2094645"/>
            <a:ext cx="1093534" cy="1870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Homc:lux:vhs</a:t>
            </a:r>
            <a:endParaRPr lang="en-US" sz="800" strike="sngStrike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106557" y="1858320"/>
            <a:ext cx="989443" cy="22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36244" y="2066706"/>
            <a:ext cx="187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MARY.CHRISTMAS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764200" y="1080408"/>
            <a:ext cx="4643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PEGON MILIATY MARY JOSPHE PX MONTIRING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07" y="3053004"/>
            <a:ext cx="6655900" cy="3743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652" y="2932957"/>
            <a:ext cx="2417558" cy="39250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40398" y="2481511"/>
            <a:ext cx="3565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INTERNATAIONAL</a:t>
            </a:r>
            <a:endParaRPr lang="en-US" sz="3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76386" y="2668909"/>
            <a:ext cx="625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HOMCE:VSH:JFK(</a:t>
            </a:r>
            <a:r>
              <a:rPr lang="en-US" dirty="0" err="1" smtClean="0"/>
              <a:t>WWI.maxplank</a:t>
            </a:r>
            <a:r>
              <a:rPr lang="en-US" dirty="0" smtClean="0"/>
              <a:t>(visa </a:t>
            </a:r>
            <a:r>
              <a:rPr lang="en-US" dirty="0" err="1" smtClean="0"/>
              <a:t>huy</a:t>
            </a:r>
            <a:r>
              <a:rPr lang="en-US" dirty="0" smtClean="0"/>
              <a:t>(WWI)</a:t>
            </a:r>
            <a:r>
              <a:rPr lang="en-US" dirty="0" err="1" smtClean="0"/>
              <a:t>pham.GARDNER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395" y="2267919"/>
            <a:ext cx="327107" cy="43839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775065" y="1847809"/>
            <a:ext cx="1983346" cy="292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41.noNPolcieContent Item</a:t>
            </a:r>
            <a:endParaRPr lang="en-US" sz="800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9807396" y="2197796"/>
            <a:ext cx="327107" cy="499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076386" y="5589431"/>
            <a:ext cx="156989" cy="759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808372" y="4522294"/>
            <a:ext cx="96470" cy="373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086150" y="4391696"/>
            <a:ext cx="344182" cy="53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422969" y="4424497"/>
            <a:ext cx="425473" cy="50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8217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2" y="1601207"/>
            <a:ext cx="1058092" cy="7041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8902" y="2348182"/>
            <a:ext cx="716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9-1-1</a:t>
            </a:r>
          </a:p>
          <a:p>
            <a:r>
              <a:rPr lang="en-US" sz="800" dirty="0" smtClean="0"/>
              <a:t>Called police</a:t>
            </a:r>
          </a:p>
          <a:p>
            <a:r>
              <a:rPr lang="en-US" sz="800" dirty="0" smtClean="0"/>
              <a:t>10:37am</a:t>
            </a:r>
          </a:p>
          <a:p>
            <a:r>
              <a:rPr lang="en-US" sz="800" dirty="0" err="1" smtClean="0"/>
              <a:t>Montor</a:t>
            </a:r>
            <a:endParaRPr lang="en-US" sz="800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904842" y="1296403"/>
            <a:ext cx="880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SECRET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42" y="1502469"/>
            <a:ext cx="1905000" cy="11620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524721" y="1847809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41.FBI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NAVY</a:t>
            </a:r>
          </a:p>
          <a:p>
            <a:r>
              <a:rPr lang="en-US" sz="800" b="1" strike="sngStrike" dirty="0" err="1" smtClean="0">
                <a:solidFill>
                  <a:schemeClr val="bg1"/>
                </a:solidFill>
              </a:rPr>
              <a:t>phil</a:t>
            </a:r>
            <a:endParaRPr lang="en-US" sz="800" b="1" strike="sngStrike" dirty="0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>
          <a:xfrm>
            <a:off x="5006445" y="2352510"/>
            <a:ext cx="271796" cy="21214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106557" y="1523470"/>
            <a:ext cx="412124" cy="3348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40642" y="2094645"/>
            <a:ext cx="1093534" cy="1870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Homc:lux:vhs</a:t>
            </a:r>
            <a:endParaRPr lang="en-US" sz="800" strike="sngStrike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106557" y="1858320"/>
            <a:ext cx="989443" cy="22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764200" y="1080408"/>
            <a:ext cx="5031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MILIATY MARY JOSPHE PX MONTIRING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07" y="3053004"/>
            <a:ext cx="6655900" cy="3743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2652" y="2932957"/>
            <a:ext cx="2417558" cy="392504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40398" y="2481511"/>
            <a:ext cx="4156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41.INTERNATAIONAL</a:t>
            </a:r>
            <a:endParaRPr lang="en-US" sz="3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076386" y="2668909"/>
            <a:ext cx="625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HOMCE:VSH:JFK(</a:t>
            </a:r>
            <a:r>
              <a:rPr lang="en-US" dirty="0" err="1" smtClean="0"/>
              <a:t>WWI.</a:t>
            </a:r>
            <a:r>
              <a:rPr lang="en-US" strike="sngStrike" dirty="0" err="1" smtClean="0"/>
              <a:t>maxplank</a:t>
            </a:r>
            <a:r>
              <a:rPr lang="en-US" strike="sngStrike" dirty="0" smtClean="0"/>
              <a:t>(visa </a:t>
            </a:r>
            <a:r>
              <a:rPr lang="en-US" strike="sngStrike" dirty="0" err="1" smtClean="0"/>
              <a:t>huy</a:t>
            </a:r>
            <a:r>
              <a:rPr lang="en-US" dirty="0" smtClean="0"/>
              <a:t>(WWI)</a:t>
            </a:r>
            <a:r>
              <a:rPr lang="en-US" strike="sngStrike" dirty="0" err="1" smtClean="0"/>
              <a:t>pham</a:t>
            </a:r>
            <a:r>
              <a:rPr lang="en-US" dirty="0" err="1" smtClean="0"/>
              <a:t>.GARDNER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076386" y="5589431"/>
            <a:ext cx="156989" cy="759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808372" y="4522294"/>
            <a:ext cx="96470" cy="373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086150" y="4391696"/>
            <a:ext cx="344182" cy="53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422969" y="4424497"/>
            <a:ext cx="425473" cy="50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5" y="1532587"/>
            <a:ext cx="1008537" cy="11174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96915" y="1212521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MARY.CHRISTMAS.phil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928716" y="121272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1985/6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9569003" y="1397187"/>
            <a:ext cx="669701" cy="52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65199" y="1740242"/>
            <a:ext cx="426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HOMCEP:CHANLOR.</a:t>
            </a:r>
          </a:p>
          <a:p>
            <a:r>
              <a:rPr lang="en-US" strike="sngStrike" dirty="0" smtClean="0"/>
              <a:t>king/king/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jbos</a:t>
            </a:r>
            <a:r>
              <a:rPr lang="en-US" strike="sngStrike" dirty="0" smtClean="0"/>
              <a:t>/job/</a:t>
            </a:r>
            <a:r>
              <a:rPr lang="en-US" strike="sngStrike" dirty="0" err="1" smtClean="0"/>
              <a:t>meier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92" y="2101731"/>
            <a:ext cx="492811" cy="49281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8965199" y="2276079"/>
            <a:ext cx="1273505" cy="215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543642" y="2345192"/>
            <a:ext cx="1390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Dad: can I have a squire cage</a:t>
            </a:r>
          </a:p>
          <a:p>
            <a:r>
              <a:rPr lang="en-US" sz="800" strike="sngStrike" dirty="0" smtClean="0"/>
              <a:t>no</a:t>
            </a:r>
            <a:endParaRPr lang="en-US" sz="800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10462827" y="1361691"/>
            <a:ext cx="871253" cy="3403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307344" y="1557987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CODE.PENGON.VIRIGIN.MARY</a:t>
            </a:r>
          </a:p>
          <a:p>
            <a:r>
              <a:rPr lang="en-US" dirty="0" smtClean="0"/>
              <a:t>.</a:t>
            </a:r>
            <a:r>
              <a:rPr lang="en-US" sz="800" strike="sngStrike" dirty="0" err="1" smtClean="0"/>
              <a:t>maxplan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denisefisther;girlfreind</a:t>
            </a:r>
            <a:r>
              <a:rPr lang="en-US" sz="800" strike="sngStrike" dirty="0" smtClean="0"/>
              <a:t>)order[]</a:t>
            </a:r>
            <a:r>
              <a:rPr lang="en-US" sz="800" strike="sngStrike" dirty="0" err="1" smtClean="0"/>
              <a:t>xno</a:t>
            </a:r>
            <a:endParaRPr lang="en-US" sz="800" strike="sngStrike" dirty="0"/>
          </a:p>
        </p:txBody>
      </p:sp>
      <p:cxnSp>
        <p:nvCxnSpPr>
          <p:cNvPr id="25" name="Straight Connector 24"/>
          <p:cNvCxnSpPr>
            <a:endCxn id="19" idx="3"/>
          </p:cNvCxnSpPr>
          <p:nvPr/>
        </p:nvCxnSpPr>
        <p:spPr>
          <a:xfrm>
            <a:off x="11334080" y="2821185"/>
            <a:ext cx="994595" cy="32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848442" y="2474802"/>
            <a:ext cx="1634954" cy="18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534305" y="2883382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soviet </a:t>
            </a:r>
            <a:r>
              <a:rPr lang="en-US" sz="800" strike="sngStrike" dirty="0" err="1" smtClean="0"/>
              <a:t>uion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ddr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284675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2" y="1601207"/>
            <a:ext cx="1058092" cy="7041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8902" y="2348182"/>
            <a:ext cx="716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9-1-1</a:t>
            </a:r>
          </a:p>
          <a:p>
            <a:r>
              <a:rPr lang="en-US" sz="800" dirty="0" smtClean="0"/>
              <a:t>Called police</a:t>
            </a:r>
          </a:p>
          <a:p>
            <a:r>
              <a:rPr lang="en-US" sz="800" dirty="0" smtClean="0"/>
              <a:t>10:37am</a:t>
            </a:r>
          </a:p>
          <a:p>
            <a:r>
              <a:rPr lang="en-US" sz="800" dirty="0" err="1" smtClean="0"/>
              <a:t>Montor</a:t>
            </a:r>
            <a:endParaRPr lang="en-US" sz="800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904842" y="1296403"/>
            <a:ext cx="880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SECRET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442" y="1502469"/>
            <a:ext cx="1905000" cy="11620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524721" y="1847809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41.FBI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NAVY</a:t>
            </a:r>
          </a:p>
          <a:p>
            <a:r>
              <a:rPr lang="en-US" sz="800" b="1" strike="sngStrike" dirty="0" err="1" smtClean="0">
                <a:solidFill>
                  <a:schemeClr val="bg1"/>
                </a:solidFill>
              </a:rPr>
              <a:t>phil</a:t>
            </a:r>
            <a:endParaRPr lang="en-US" sz="800" b="1" strike="sngStrike" dirty="0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5106557" y="1523470"/>
            <a:ext cx="412124" cy="3348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140642" y="2094645"/>
            <a:ext cx="1093534" cy="18707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Homc:lux:vhs</a:t>
            </a:r>
            <a:endParaRPr lang="en-US" sz="800" strike="sngStrike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106557" y="1858320"/>
            <a:ext cx="989443" cy="22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764200" y="1080408"/>
            <a:ext cx="5031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MILIATY MARY JOSPHE PX MONTIRING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58" y="2926626"/>
            <a:ext cx="2170820" cy="24052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796915" y="1212521"/>
            <a:ext cx="228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MARY.CHRISTMAS.phil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6928716" y="121272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1985/6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9569003" y="1397187"/>
            <a:ext cx="669701" cy="52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65199" y="1740242"/>
            <a:ext cx="426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HOMCEP:CHANLOR.</a:t>
            </a:r>
          </a:p>
          <a:p>
            <a:r>
              <a:rPr lang="en-US" strike="sngStrike" dirty="0" smtClean="0"/>
              <a:t>king/king/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jbos</a:t>
            </a:r>
            <a:r>
              <a:rPr lang="en-US" strike="sngStrike" dirty="0" smtClean="0"/>
              <a:t>/job/</a:t>
            </a:r>
            <a:r>
              <a:rPr lang="en-US" strike="sngStrike" dirty="0" err="1" smtClean="0"/>
              <a:t>meier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92" y="2101731"/>
            <a:ext cx="492811" cy="49281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8965199" y="2276079"/>
            <a:ext cx="1273505" cy="215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462827" y="1361691"/>
            <a:ext cx="871253" cy="3403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307344" y="1557987"/>
            <a:ext cx="350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CODE.PENGON.VIRIGIN.MARY</a:t>
            </a:r>
          </a:p>
          <a:p>
            <a:r>
              <a:rPr lang="en-US" dirty="0" smtClean="0"/>
              <a:t>.</a:t>
            </a:r>
            <a:r>
              <a:rPr lang="en-US" sz="800" strike="sngStrike" dirty="0" err="1" smtClean="0"/>
              <a:t>maxplan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denisefisther;girlfreind</a:t>
            </a:r>
            <a:r>
              <a:rPr lang="en-US" sz="800" strike="sngStrike" dirty="0" smtClean="0"/>
              <a:t>)order[]</a:t>
            </a:r>
            <a:r>
              <a:rPr lang="en-US" sz="800" strike="sngStrike" dirty="0" err="1" smtClean="0"/>
              <a:t>xno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2" y="2991523"/>
            <a:ext cx="2170820" cy="24052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581" y="3093991"/>
            <a:ext cx="2885514" cy="207974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9582632" y="2822538"/>
            <a:ext cx="2213370" cy="2805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848442" y="2926626"/>
            <a:ext cx="2936577" cy="2920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785019" y="3093991"/>
            <a:ext cx="2198368" cy="2302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68331" y="2402501"/>
            <a:ext cx="40961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1985</a:t>
            </a:r>
            <a:r>
              <a:rPr lang="en-US" dirty="0" smtClean="0"/>
              <a:t> </a:t>
            </a:r>
            <a:r>
              <a:rPr lang="en-US" dirty="0" err="1" smtClean="0"/>
              <a:t>pms</a:t>
            </a:r>
            <a:r>
              <a:rPr lang="en-US" dirty="0" smtClean="0"/>
              <a:t>  MATHIIA(KING.WORMS):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472" y="6078038"/>
            <a:ext cx="820809" cy="458374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921034" y="6192631"/>
            <a:ext cx="1378628" cy="22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5132343" y="2621737"/>
            <a:ext cx="367102" cy="4345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894342" y="2137893"/>
            <a:ext cx="339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CODE: </a:t>
            </a:r>
            <a:r>
              <a:rPr lang="en-US" strike="sngStrike" dirty="0" smtClean="0"/>
              <a:t>New relic your bothe</a:t>
            </a:r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5503579" y="2267652"/>
            <a:ext cx="226943" cy="28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047546" y="6007965"/>
            <a:ext cx="53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IPX 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62" y="5976759"/>
            <a:ext cx="492811" cy="49281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5625625" y="6104375"/>
            <a:ext cx="1378628" cy="229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062003" y="5628459"/>
            <a:ext cx="5031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MILIATY MARY JOSPHE PX MONTIRING</a:t>
            </a:r>
            <a:endParaRPr lang="en-US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236" y="6427442"/>
            <a:ext cx="341551" cy="37843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742" y="6370858"/>
            <a:ext cx="341551" cy="37843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8050799" y="6524922"/>
            <a:ext cx="914400" cy="218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492" y="3894730"/>
            <a:ext cx="2634124" cy="790237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516206" y="4005330"/>
            <a:ext cx="3049799" cy="5795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MATHEW(SEABGULL COURT):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2807594" y="4185634"/>
            <a:ext cx="1824782" cy="49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353760" y="3418722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Seagull 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482477" y="3445180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NAVY.PARENT[]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539568" y="3698060"/>
            <a:ext cx="26901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HOMC:LUX.INT.piliot</a:t>
            </a:r>
            <a:r>
              <a:rPr lang="en-US" sz="800" dirty="0" smtClean="0"/>
              <a:t> </a:t>
            </a:r>
            <a:r>
              <a:rPr lang="en-US" sz="800" dirty="0" err="1" smtClean="0"/>
              <a:t>uhapy</a:t>
            </a:r>
            <a:r>
              <a:rPr lang="en-US" sz="800" dirty="0" smtClean="0"/>
              <a:t> Sandra VRINGIA </a:t>
            </a:r>
            <a:r>
              <a:rPr lang="en-US" sz="800" strike="sngStrike" dirty="0" err="1" smtClean="0"/>
              <a:t>oprah</a:t>
            </a:r>
            <a:r>
              <a:rPr lang="en-US" sz="800" strike="sngStrike" dirty="0" smtClean="0"/>
              <a:t> a.i.ds</a:t>
            </a:r>
            <a:endParaRPr lang="en-US" sz="800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2434107" y="3805782"/>
            <a:ext cx="785611" cy="87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539568" y="5793732"/>
            <a:ext cx="3655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Other: </a:t>
            </a:r>
            <a:r>
              <a:rPr lang="en-US" sz="800" dirty="0" err="1" smtClean="0"/>
              <a:t>ghoh</a:t>
            </a:r>
            <a:r>
              <a:rPr lang="en-US" sz="800" dirty="0" smtClean="0"/>
              <a:t>(17).000.nonPoiceCorut</a:t>
            </a:r>
          </a:p>
          <a:p>
            <a:r>
              <a:rPr lang="en-US" sz="800" dirty="0" smtClean="0"/>
              <a:t>41.HOMICE:AUSLER:HOMICID:LUX</a:t>
            </a:r>
            <a:r>
              <a:rPr lang="en-US" sz="800" strike="sngStrike" dirty="0" smtClean="0"/>
              <a:t>.Ghohe(</a:t>
            </a:r>
            <a:r>
              <a:rPr lang="en-US" sz="800" strike="sngStrike" dirty="0" err="1" smtClean="0"/>
              <a:t>kito,thoams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VP GMAARY </a:t>
            </a:r>
            <a:r>
              <a:rPr lang="en-US" sz="800" strike="sngStrike" dirty="0" smtClean="0"/>
              <a:t>and </a:t>
            </a:r>
            <a:r>
              <a:rPr lang="en-US" sz="800" strike="sngStrike" dirty="0" err="1" smtClean="0"/>
              <a:t>damielr</a:t>
            </a:r>
            <a:r>
              <a:rPr lang="en-US" sz="800" strike="sngStrike" dirty="0" smtClean="0"/>
              <a:t> ag </a:t>
            </a:r>
            <a:r>
              <a:rPr lang="en-US" sz="800" strike="sngStrike" dirty="0" err="1" smtClean="0"/>
              <a:t>montring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41.HOCME:LUX:VICTUM</a:t>
            </a:r>
          </a:p>
          <a:p>
            <a:r>
              <a:rPr lang="en-US" sz="800" strike="sngStrike" dirty="0" smtClean="0"/>
              <a:t>How can </a:t>
            </a:r>
            <a:r>
              <a:rPr lang="en-US" sz="800" strike="sngStrike" dirty="0" err="1" smtClean="0"/>
              <a:t>klu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lku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klan</a:t>
            </a:r>
            <a:r>
              <a:rPr lang="en-US" sz="800" strike="sngStrike" dirty="0" smtClean="0"/>
              <a:t> in Texas give data to </a:t>
            </a:r>
            <a:r>
              <a:rPr lang="en-US" sz="800" dirty="0" smtClean="0"/>
              <a:t>HOCME:AUSLAIDER?.41.1945.avg.default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1575419" y="5229177"/>
            <a:ext cx="57193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WWI.WWII.nonPolicDta.noNpoiceX</a:t>
            </a:r>
            <a:r>
              <a:rPr lang="en-US" dirty="0" smtClean="0"/>
              <a:t>/</a:t>
            </a:r>
            <a:r>
              <a:rPr lang="en-US" dirty="0" err="1" smtClean="0"/>
              <a:t>Y.</a:t>
            </a:r>
            <a:r>
              <a:rPr lang="en-US" strike="sngStrike" dirty="0" err="1" smtClean="0"/>
              <a:t>asjsemd</a:t>
            </a:r>
            <a:r>
              <a:rPr lang="en-US" strike="sngStrike" dirty="0" smtClean="0"/>
              <a:t>:</a:t>
            </a:r>
            <a:r>
              <a:rPr lang="en-US" dirty="0" smtClean="0"/>
              <a:t> </a:t>
            </a:r>
            <a:r>
              <a:rPr lang="en-US" dirty="0" err="1" smtClean="0"/>
              <a:t>nonPocliInit</a:t>
            </a:r>
            <a:endParaRPr lang="en-US" dirty="0" smtClean="0"/>
          </a:p>
          <a:p>
            <a:r>
              <a:rPr lang="en-US" sz="800" strike="sngStrike" dirty="0" smtClean="0"/>
              <a:t>For </a:t>
            </a:r>
            <a:r>
              <a:rPr lang="en-US" sz="800" strike="sngStrike" dirty="0" err="1" smtClean="0"/>
              <a:t>thider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palen</a:t>
            </a:r>
            <a:r>
              <a:rPr lang="en-US" sz="800" strike="sngStrike" dirty="0" smtClean="0"/>
              <a:t> with </a:t>
            </a:r>
            <a:r>
              <a:rPr lang="en-US" sz="800" dirty="0" smtClean="0"/>
              <a:t>HOCME:LUX </a:t>
            </a:r>
            <a:r>
              <a:rPr lang="en-US" sz="800" strike="sngStrike" dirty="0" smtClean="0"/>
              <a:t>to </a:t>
            </a:r>
            <a:r>
              <a:rPr lang="en-US" sz="800" strike="sngStrike" dirty="0" err="1" smtClean="0"/>
              <a:t>intialty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reclign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ofr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otehrs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539" y="2384076"/>
            <a:ext cx="613893" cy="6138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68" y="2400614"/>
            <a:ext cx="628013" cy="60333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086" y="2553425"/>
            <a:ext cx="353158" cy="45304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645" y="2563835"/>
            <a:ext cx="353158" cy="45304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528" y="2576819"/>
            <a:ext cx="290971" cy="41058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552" y="5445191"/>
            <a:ext cx="2223568" cy="1602647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H="1" flipV="1">
            <a:off x="9975855" y="5250854"/>
            <a:ext cx="1533963" cy="1749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887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3156081" y="3900384"/>
            <a:ext cx="1455312" cy="55815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21937" y="1521722"/>
            <a:ext cx="1455312" cy="5581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232597" y="4480237"/>
            <a:ext cx="8959403" cy="1081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>
            <a:stCxn id="50" idx="1"/>
            <a:endCxn id="50" idx="3"/>
          </p:cNvCxnSpPr>
          <p:nvPr/>
        </p:nvCxnSpPr>
        <p:spPr>
          <a:xfrm>
            <a:off x="3232597" y="5021150"/>
            <a:ext cx="895940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6655" y="3398881"/>
            <a:ext cx="2530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41.INTERNATAIONAL.IPX</a:t>
            </a:r>
            <a:endParaRPr lang="en-US" b="1" dirty="0"/>
          </a:p>
        </p:txBody>
      </p:sp>
      <p:sp>
        <p:nvSpPr>
          <p:cNvPr id="68" name="Rectangle 67"/>
          <p:cNvSpPr/>
          <p:nvPr/>
        </p:nvSpPr>
        <p:spPr>
          <a:xfrm>
            <a:off x="3075904" y="2137893"/>
            <a:ext cx="8959403" cy="1081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>
            <a:stCxn id="68" idx="1"/>
            <a:endCxn id="68" idx="3"/>
          </p:cNvCxnSpPr>
          <p:nvPr/>
        </p:nvCxnSpPr>
        <p:spPr>
          <a:xfrm>
            <a:off x="3075904" y="2678806"/>
            <a:ext cx="895940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989" y="3768213"/>
            <a:ext cx="412886" cy="2846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17465" y="3768213"/>
            <a:ext cx="166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Ghhceo</a:t>
            </a:r>
            <a:r>
              <a:rPr lang="en-US" strike="sngStrike" dirty="0" smtClean="0"/>
              <a:t>(Jordan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88676" y="3528811"/>
            <a:ext cx="119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232597" y="159698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HW5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09870" y="4052887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43" y="1289903"/>
            <a:ext cx="1328282" cy="18771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8655" y="3156005"/>
            <a:ext cx="3095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SQ.MAINSTREET(HOLLYWOOD)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027" y="3403643"/>
            <a:ext cx="591725" cy="36457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023538" y="3583547"/>
            <a:ext cx="148107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8023538" y="3348892"/>
            <a:ext cx="1068947" cy="2825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7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8642" y="2640168"/>
            <a:ext cx="11092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 err="1" smtClean="0"/>
              <a:t>phil.JFK.MLK</a:t>
            </a:r>
            <a:endParaRPr lang="en-US" dirty="0" smtClean="0"/>
          </a:p>
          <a:p>
            <a:r>
              <a:rPr lang="en-US" dirty="0" smtClean="0"/>
              <a:t>		</a:t>
            </a:r>
            <a:r>
              <a:rPr lang="en-US" dirty="0" err="1" smtClean="0"/>
              <a:t>nonGovmentPiano.nonPolicStore.linsti</a:t>
            </a:r>
            <a:r>
              <a:rPr lang="en-US" dirty="0" smtClean="0"/>
              <a:t>(</a:t>
            </a:r>
            <a:r>
              <a:rPr lang="en-US" strike="sngStrike" dirty="0" smtClean="0"/>
              <a:t>pool table in </a:t>
            </a:r>
            <a:r>
              <a:rPr lang="en-US" strike="sngStrike" dirty="0" err="1" smtClean="0"/>
              <a:t>famly</a:t>
            </a:r>
            <a:r>
              <a:rPr lang="en-US" strike="sngStrike" dirty="0" smtClean="0"/>
              <a:t> room 25 </a:t>
            </a:r>
            <a:r>
              <a:rPr lang="en-US" strike="sngStrike" dirty="0" err="1" smtClean="0"/>
              <a:t>piaons</a:t>
            </a:r>
            <a:r>
              <a:rPr lang="en-US" strike="sngStrike" dirty="0" smtClean="0"/>
              <a:t> and 25  pool tables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778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2" y="1601207"/>
            <a:ext cx="1058092" cy="7041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8902" y="2348182"/>
            <a:ext cx="716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9-1-1</a:t>
            </a:r>
          </a:p>
          <a:p>
            <a:r>
              <a:rPr lang="en-US" sz="800" dirty="0" smtClean="0"/>
              <a:t>Called police</a:t>
            </a:r>
          </a:p>
          <a:p>
            <a:r>
              <a:rPr lang="en-US" sz="800" dirty="0" smtClean="0"/>
              <a:t>10:37am</a:t>
            </a:r>
          </a:p>
          <a:p>
            <a:r>
              <a:rPr lang="en-US" sz="800" dirty="0" err="1" smtClean="0"/>
              <a:t>Montor</a:t>
            </a:r>
            <a:endParaRPr lang="en-US" sz="800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870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197133" y="1906074"/>
            <a:ext cx="6364691" cy="4570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143000" indent="-1143000">
              <a:buFontTx/>
              <a:buChar char="-"/>
            </a:pPr>
            <a:r>
              <a:rPr lang="en-US" sz="2800" dirty="0" smtClean="0"/>
              <a:t>CVPA</a:t>
            </a:r>
          </a:p>
          <a:p>
            <a:pPr marL="1143000" indent="-1143000">
              <a:buFontTx/>
              <a:buChar char="-"/>
            </a:pPr>
            <a:r>
              <a:rPr lang="en-US" sz="2800" dirty="0" smtClean="0"/>
              <a:t>FBI:WMD:INT, </a:t>
            </a:r>
          </a:p>
          <a:p>
            <a:pPr lvl="2"/>
            <a:r>
              <a:rPr lang="en-US" sz="2800" dirty="0" smtClean="0"/>
              <a:t>	FBI:WMD for OFFICE</a:t>
            </a:r>
          </a:p>
          <a:p>
            <a:pPr lvl="2"/>
            <a:r>
              <a:rPr lang="en-US" sz="2800" dirty="0" smtClean="0"/>
              <a:t>	FB:WMD for </a:t>
            </a:r>
            <a:r>
              <a:rPr lang="en-US" sz="2800" dirty="0" err="1" smtClean="0"/>
              <a:t>Univierys</a:t>
            </a:r>
            <a:endParaRPr lang="en-US" sz="2800" dirty="0" smtClean="0"/>
          </a:p>
          <a:p>
            <a:pPr lvl="2"/>
            <a:r>
              <a:rPr lang="en-US" sz="2800" dirty="0" smtClean="0"/>
              <a:t>	FBI:WMD: for Buildings</a:t>
            </a:r>
          </a:p>
          <a:p>
            <a:pPr marL="1143000" indent="-1143000">
              <a:buFontTx/>
              <a:buChar char="-"/>
            </a:pPr>
            <a:r>
              <a:rPr lang="en-US" sz="2800" dirty="0" smtClean="0"/>
              <a:t>AVAILBLITY  (!rest) 20Y 2006-2026 </a:t>
            </a:r>
          </a:p>
          <a:p>
            <a:pPr marL="1143000" indent="-1143000">
              <a:buFontTx/>
              <a:buChar char="-"/>
            </a:pPr>
            <a:r>
              <a:rPr lang="en-US" sz="2800" dirty="0" smtClean="0"/>
              <a:t>FBI:KIDNAPPING</a:t>
            </a:r>
          </a:p>
          <a:p>
            <a:pPr marL="1143000" indent="-1143000">
              <a:buFontTx/>
              <a:buChar char="-"/>
            </a:pPr>
            <a:r>
              <a:rPr lang="en-US" sz="2800" dirty="0" smtClean="0"/>
              <a:t>HOMICIDE:2Y:HOMCIDE:7Y</a:t>
            </a:r>
          </a:p>
          <a:p>
            <a:pPr marL="1143000" indent="-1143000">
              <a:buFontTx/>
              <a:buChar char="-"/>
            </a:pPr>
            <a:r>
              <a:rPr lang="en-US" sz="2800" dirty="0" smtClean="0"/>
              <a:t>87 HOMIDE</a:t>
            </a:r>
          </a:p>
          <a:p>
            <a:pPr marL="1143000" indent="-1143000">
              <a:buFontTx/>
              <a:buChar char="-"/>
            </a:pPr>
            <a:r>
              <a:rPr lang="en-US" sz="2800" dirty="0" smtClean="0"/>
              <a:t>LABOR CODE, CIVIL CODE</a:t>
            </a:r>
            <a:r>
              <a:rPr lang="en-US" sz="2800" strike="sngStrike" dirty="0" smtClean="0"/>
              <a:t>(Robert)</a:t>
            </a:r>
          </a:p>
          <a:p>
            <a:endParaRPr lang="en-US" sz="11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9865217" y="5872766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jesus</a:t>
            </a:r>
            <a:r>
              <a:rPr lang="en-US" sz="800" strike="sngStrike" dirty="0" smtClean="0"/>
              <a:t>; others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9994005" y="2820925"/>
            <a:ext cx="17844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Cannot leave</a:t>
            </a:r>
          </a:p>
          <a:p>
            <a:r>
              <a:rPr lang="en-US" sz="800" strike="sngStrike" dirty="0" err="1" smtClean="0"/>
              <a:t>iWathc</a:t>
            </a:r>
            <a:endParaRPr lang="en-US" sz="800" strike="sngStrike" dirty="0" smtClean="0"/>
          </a:p>
          <a:p>
            <a:r>
              <a:rPr lang="en-US" sz="800" strike="sngStrike" dirty="0" smtClean="0"/>
              <a:t>Bring you ass down here to Fort worth</a:t>
            </a:r>
          </a:p>
          <a:p>
            <a:r>
              <a:rPr lang="en-US" sz="800" strike="sngStrike" dirty="0" smtClean="0"/>
              <a:t>So thy can thro you </a:t>
            </a:r>
            <a:r>
              <a:rPr lang="en-US" sz="800" strike="sngStrike" dirty="0" err="1" smtClean="0"/>
              <a:t>ff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bulding</a:t>
            </a:r>
            <a:endParaRPr lang="en-US" sz="800" strike="sngStrike" dirty="0" smtClean="0"/>
          </a:p>
          <a:p>
            <a:r>
              <a:rPr lang="en-US" sz="800" strike="sngStrike" dirty="0" smtClean="0"/>
              <a:t>HUMAN SACRIFCE</a:t>
            </a:r>
            <a:endParaRPr lang="en-US" sz="800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994005" y="2459865"/>
            <a:ext cx="1352282" cy="1571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810460" y="2024842"/>
            <a:ext cx="21515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2016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kito,book</a:t>
            </a:r>
            <a:r>
              <a:rPr lang="en-US" sz="800" strike="sngStrike" dirty="0" smtClean="0"/>
              <a:t>) to </a:t>
            </a:r>
            <a:r>
              <a:rPr lang="en-US" sz="800" dirty="0" err="1" smtClean="0"/>
              <a:t>Pozliesexualdezanat</a:t>
            </a:r>
            <a:endParaRPr lang="en-US" sz="800" dirty="0" smtClean="0"/>
          </a:p>
          <a:p>
            <a:r>
              <a:rPr lang="en-US" sz="800" dirty="0" smtClean="0"/>
              <a:t>2014 </a:t>
            </a:r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putin,voices</a:t>
            </a:r>
            <a:r>
              <a:rPr lang="en-US" sz="800" strike="sngStrike" dirty="0" smtClean="0"/>
              <a:t>)</a:t>
            </a:r>
          </a:p>
          <a:p>
            <a:r>
              <a:rPr lang="en-US" dirty="0" err="1" smtClean="0"/>
              <a:t>Brack</a:t>
            </a:r>
            <a:r>
              <a:rPr lang="en-US" dirty="0" smtClean="0"/>
              <a:t> Obama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4552" y="2459865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Sleep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-638980" y="1068946"/>
            <a:ext cx="5974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sz="3600" b="1" dirty="0" smtClean="0"/>
              <a:t>FBI:WMD: for HAPPNIESS</a:t>
            </a:r>
            <a:endParaRPr lang="en-US" sz="3600" b="1" dirty="0" smtClean="0"/>
          </a:p>
        </p:txBody>
      </p:sp>
      <p:cxnSp>
        <p:nvCxnSpPr>
          <p:cNvPr id="10" name="Straight Connector 9"/>
          <p:cNvCxnSpPr>
            <a:stCxn id="8" idx="3"/>
          </p:cNvCxnSpPr>
          <p:nvPr/>
        </p:nvCxnSpPr>
        <p:spPr>
          <a:xfrm flipH="1" flipV="1">
            <a:off x="2348248" y="1392111"/>
            <a:ext cx="2987228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3444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Arrow Connector 88"/>
          <p:cNvCxnSpPr/>
          <p:nvPr/>
        </p:nvCxnSpPr>
        <p:spPr>
          <a:xfrm flipH="1" flipV="1">
            <a:off x="2445979" y="6358357"/>
            <a:ext cx="2479518" cy="32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2" y="1601207"/>
            <a:ext cx="1058092" cy="7041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68902" y="2348182"/>
            <a:ext cx="716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9-1-1</a:t>
            </a:r>
          </a:p>
          <a:p>
            <a:r>
              <a:rPr lang="en-US" sz="800" dirty="0" smtClean="0"/>
              <a:t>Called police</a:t>
            </a:r>
          </a:p>
          <a:p>
            <a:r>
              <a:rPr lang="en-US" sz="800" dirty="0" smtClean="0"/>
              <a:t>10:37am</a:t>
            </a:r>
          </a:p>
          <a:p>
            <a:r>
              <a:rPr lang="en-US" sz="800" dirty="0" err="1" smtClean="0"/>
              <a:t>Montor</a:t>
            </a:r>
            <a:endParaRPr lang="en-US" sz="800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35" y="1866290"/>
            <a:ext cx="2276190" cy="21333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57589" y="2137894"/>
            <a:ext cx="1854557" cy="1674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IBM Tivoli Partner</a:t>
            </a:r>
            <a:endParaRPr lang="en-US" sz="800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1934214" y="2305319"/>
            <a:ext cx="1877931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bg1"/>
                </a:solidFill>
              </a:rPr>
              <a:t>develoment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8512935" y="4095482"/>
            <a:ext cx="297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69786" y="4876279"/>
            <a:ext cx="73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12935" y="4868214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$</a:t>
            </a:r>
            <a:endParaRPr lang="en-US" sz="9600" dirty="0"/>
          </a:p>
        </p:txBody>
      </p:sp>
      <p:sp>
        <p:nvSpPr>
          <p:cNvPr id="13" name="TextBox 12"/>
          <p:cNvSpPr txBox="1"/>
          <p:nvPr/>
        </p:nvSpPr>
        <p:spPr>
          <a:xfrm>
            <a:off x="8658558" y="4158314"/>
            <a:ext cx="340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MLIITARY PRICE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9472411" y="4590477"/>
            <a:ext cx="1056067" cy="9522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67784" y="5979705"/>
            <a:ext cx="901521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594761" y="5542732"/>
            <a:ext cx="12878" cy="793674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061619" y="5542732"/>
            <a:ext cx="12878" cy="793674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607638" y="6336406"/>
            <a:ext cx="466859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10202249" y="5200729"/>
            <a:ext cx="581257" cy="73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548827" y="4939119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nonPoliceViewLgoical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10548827" y="5542732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iWatch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Hightes</a:t>
            </a:r>
            <a:r>
              <a:rPr lang="en-US" sz="800" strike="sngStrike" dirty="0" smtClean="0"/>
              <a:t> paid suit</a:t>
            </a:r>
          </a:p>
        </p:txBody>
      </p:sp>
      <p:sp>
        <p:nvSpPr>
          <p:cNvPr id="5" name="Rectangle 4"/>
          <p:cNvSpPr/>
          <p:nvPr/>
        </p:nvSpPr>
        <p:spPr>
          <a:xfrm>
            <a:off x="5108400" y="3725904"/>
            <a:ext cx="2498502" cy="991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restart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071" y="2989103"/>
            <a:ext cx="1227599" cy="597838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6052851" y="3498311"/>
            <a:ext cx="485104" cy="8329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94012" y="2751336"/>
            <a:ext cx="1828800" cy="835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34913" y="29560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051588" y="2748291"/>
            <a:ext cx="5440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1985 0.1 </a:t>
            </a:r>
            <a:r>
              <a:rPr lang="en-US" b="1" dirty="0" err="1" smtClean="0"/>
              <a:t>ghohe</a:t>
            </a:r>
            <a:r>
              <a:rPr lang="en-US" b="1" dirty="0" smtClean="0"/>
              <a:t>(</a:t>
            </a:r>
            <a:r>
              <a:rPr lang="en-US" b="1" strike="sngStrike" dirty="0" err="1" smtClean="0"/>
              <a:t>kully</a:t>
            </a:r>
            <a:r>
              <a:rPr lang="en-US" b="1" strike="sngStrike" dirty="0" smtClean="0"/>
              <a:t>, </a:t>
            </a:r>
            <a:r>
              <a:rPr lang="en-US" b="1" strike="sngStrike" dirty="0" err="1" smtClean="0"/>
              <a:t>rebecca</a:t>
            </a:r>
            <a:r>
              <a:rPr lang="en-US" b="1" strike="sngStrike" dirty="0" smtClean="0"/>
              <a:t>; attempts new Nintendo)</a:t>
            </a:r>
            <a:endParaRPr lang="en-US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13141" y="2854596"/>
            <a:ext cx="689019" cy="83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60" y="1566177"/>
            <a:ext cx="1905000" cy="116205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80554" y="1915109"/>
            <a:ext cx="5822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bg1"/>
                </a:solidFill>
              </a:rPr>
              <a:t>41.FBI</a:t>
            </a:r>
          </a:p>
          <a:p>
            <a:r>
              <a:rPr lang="en-US" sz="1200" b="1" dirty="0" smtClean="0">
                <a:solidFill>
                  <a:schemeClr val="bg1"/>
                </a:solidFill>
              </a:rPr>
              <a:t>NAVY</a:t>
            </a:r>
          </a:p>
          <a:p>
            <a:r>
              <a:rPr lang="en-US" sz="800" b="1" strike="sngStrike" dirty="0" err="1" smtClean="0">
                <a:solidFill>
                  <a:schemeClr val="bg1"/>
                </a:solidFill>
              </a:rPr>
              <a:t>phil</a:t>
            </a:r>
            <a:endParaRPr lang="en-US" sz="800" b="1" strike="sngStrike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894012" y="1566177"/>
            <a:ext cx="1878000" cy="655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Rewind,stop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6096000" y="1866290"/>
            <a:ext cx="2373786" cy="86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03912" y="1430681"/>
            <a:ext cx="491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HOMICDIE:LUX0.1 !</a:t>
            </a:r>
            <a:r>
              <a:rPr lang="en-US" dirty="0" err="1" smtClean="0"/>
              <a:t>HOCME:KYSTAL.noNCPioeView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719788" y="12252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910244" y="2202018"/>
            <a:ext cx="3094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Branldy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Johsons</a:t>
            </a:r>
            <a:r>
              <a:rPr lang="en-US" sz="800" strike="sngStrike" dirty="0" smtClean="0"/>
              <a:t> ( didn’t do anything)</a:t>
            </a:r>
          </a:p>
          <a:p>
            <a:r>
              <a:rPr lang="en-US" sz="800" dirty="0" err="1" smtClean="0"/>
              <a:t>Phil.Resphe</a:t>
            </a:r>
            <a:r>
              <a:rPr lang="en-US" sz="800" dirty="0" smtClean="0"/>
              <a:t>/Trust/</a:t>
            </a:r>
            <a:r>
              <a:rPr lang="en-US" sz="800" dirty="0" err="1" smtClean="0"/>
              <a:t>Accoutblabe</a:t>
            </a:r>
            <a:r>
              <a:rPr lang="en-US" sz="800" dirty="0" smtClean="0"/>
              <a:t>/</a:t>
            </a:r>
            <a:r>
              <a:rPr lang="en-US" sz="800" dirty="0" err="1" smtClean="0"/>
              <a:t>Repsect</a:t>
            </a:r>
            <a:r>
              <a:rPr lang="en-US" sz="800" dirty="0" smtClean="0"/>
              <a:t>: </a:t>
            </a:r>
            <a:r>
              <a:rPr lang="en-US" sz="800" strike="sngStrike" dirty="0" smtClean="0"/>
              <a:t>Taking care of </a:t>
            </a:r>
            <a:r>
              <a:rPr lang="en-US" sz="800" strike="sngStrike" dirty="0" err="1" smtClean="0"/>
              <a:t>Braldy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Johson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9205180" y="1800013"/>
            <a:ext cx="1462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knew that </a:t>
            </a:r>
            <a:r>
              <a:rPr lang="en-US" sz="800" strike="sngStrike" dirty="0" err="1" smtClean="0"/>
              <a:t>vcr</a:t>
            </a:r>
            <a:r>
              <a:rPr lang="en-US" sz="800" strike="sngStrike" dirty="0" smtClean="0"/>
              <a:t> was there 1980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452" y="1769300"/>
            <a:ext cx="273579" cy="41638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9841067" y="1566177"/>
            <a:ext cx="1147944" cy="9743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03912" y="5542732"/>
            <a:ext cx="31338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HCOMEP:LUX 5DM. ELKE </a:t>
            </a:r>
            <a:r>
              <a:rPr lang="en-US" dirty="0" err="1" smtClean="0"/>
              <a:t>cigger</a:t>
            </a:r>
            <a:endParaRPr lang="en-US" dirty="0" smtClean="0"/>
          </a:p>
          <a:p>
            <a:r>
              <a:rPr lang="en-US" dirty="0" err="1" smtClean="0"/>
              <a:t>Asumed</a:t>
            </a:r>
            <a:r>
              <a:rPr lang="en-US" dirty="0" smtClean="0"/>
              <a:t>: VIGINAI </a:t>
            </a:r>
            <a:r>
              <a:rPr lang="en-US" strike="sngStrike" dirty="0" err="1" smtClean="0"/>
              <a:t>ciggerest</a:t>
            </a:r>
            <a:endParaRPr lang="en-US" strike="sngStrike" dirty="0" smtClean="0"/>
          </a:p>
          <a:p>
            <a:r>
              <a:rPr lang="en-US" strike="sngStrike" dirty="0" smtClean="0"/>
              <a:t>HOCEM:CHANLOR</a:t>
            </a:r>
          </a:p>
          <a:p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3812145" y="4876279"/>
            <a:ext cx="2752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LUXEMBURG:FEDLRA BANK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648" y="5265825"/>
            <a:ext cx="832959" cy="41779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79" y="5136794"/>
            <a:ext cx="507641" cy="67585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2228045" y="4939119"/>
            <a:ext cx="1094704" cy="10405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08648" y="4939119"/>
            <a:ext cx="774915" cy="873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086" y="3875117"/>
            <a:ext cx="1568129" cy="87815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64" y="4244474"/>
            <a:ext cx="832959" cy="417793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3669285" y="4087590"/>
            <a:ext cx="774915" cy="873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419" y="4279164"/>
            <a:ext cx="350078" cy="490109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4413343" y="4150497"/>
            <a:ext cx="774915" cy="873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114738" y="3782884"/>
            <a:ext cx="108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unlimited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3378054" y="3684518"/>
            <a:ext cx="309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INTEURPTS.CIRMAL </a:t>
            </a:r>
            <a:r>
              <a:rPr lang="en-US" b="1" dirty="0" err="1" smtClean="0"/>
              <a:t>CODE.eval</a:t>
            </a:r>
            <a:endParaRPr lang="en-US" b="1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088" y="5658552"/>
            <a:ext cx="299581" cy="43094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2833207" y="5459412"/>
            <a:ext cx="774915" cy="873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695" y="5759281"/>
            <a:ext cx="294413" cy="235765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3202080" y="5431461"/>
            <a:ext cx="774915" cy="873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448397" y="1212521"/>
            <a:ext cx="26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PENATN VIRGINAIN MARY</a:t>
            </a:r>
            <a:endParaRPr lang="en-US" dirty="0"/>
          </a:p>
        </p:txBody>
      </p:sp>
      <p:cxnSp>
        <p:nvCxnSpPr>
          <p:cNvPr id="65" name="Straight Arrow Connector 64"/>
          <p:cNvCxnSpPr>
            <a:endCxn id="61" idx="0"/>
          </p:cNvCxnSpPr>
          <p:nvPr/>
        </p:nvCxnSpPr>
        <p:spPr>
          <a:xfrm>
            <a:off x="2880928" y="1473330"/>
            <a:ext cx="643974" cy="4285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642727" y="1504572"/>
            <a:ext cx="18069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Spy </a:t>
            </a:r>
            <a:r>
              <a:rPr lang="en-US" sz="800" strike="sngStrike" dirty="0" err="1" smtClean="0"/>
              <a:t>ricard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cigera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macine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CAR.().</a:t>
            </a:r>
            <a:r>
              <a:rPr lang="en-US" sz="800" dirty="0" err="1" smtClean="0"/>
              <a:t>FBI</a:t>
            </a:r>
            <a:r>
              <a:rPr lang="en-US" sz="800" strike="sngStrike" dirty="0" err="1" smtClean="0"/>
              <a:t>ford</a:t>
            </a:r>
            <a:endParaRPr lang="en-US" sz="800" strike="sngStrike" dirty="0" smtClean="0"/>
          </a:p>
          <a:p>
            <a:r>
              <a:rPr lang="en-US" sz="800" dirty="0" smtClean="0"/>
              <a:t>JOSPHE RHIEN-MAIN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taunus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1477" y="6277348"/>
            <a:ext cx="778069" cy="45147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736705" y="6336664"/>
            <a:ext cx="462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Kool and the gang: </a:t>
            </a:r>
            <a:r>
              <a:rPr lang="en-US" dirty="0" smtClean="0"/>
              <a:t>HOCME:LUX:COINTOWN:INTERSTOWN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1788074" y="5984471"/>
            <a:ext cx="774915" cy="873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18737" y="6299404"/>
            <a:ext cx="9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err="1" smtClean="0"/>
              <a:t>tkkg</a:t>
            </a:r>
            <a:endParaRPr lang="en-US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7355670" y="6562998"/>
            <a:ext cx="1627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Mark-</a:t>
            </a:r>
            <a:r>
              <a:rPr lang="en-US" sz="800" dirty="0" err="1" smtClean="0"/>
              <a:t>us,mary.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),</a:t>
            </a:r>
            <a:r>
              <a:rPr lang="en-US" sz="800" strike="sngStrike" dirty="0" err="1" smtClean="0"/>
              <a:t>toosie</a:t>
            </a:r>
            <a:endParaRPr lang="en-US" sz="800" strike="sngStrike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7606902" y="6142896"/>
            <a:ext cx="115910" cy="278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11310" y="5995046"/>
            <a:ext cx="16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Vggg.</a:t>
            </a:r>
            <a:r>
              <a:rPr lang="en-US" sz="800" strike="sngStrike" dirty="0" err="1" smtClean="0"/>
              <a:t>freindrenebruger</a:t>
            </a:r>
            <a:r>
              <a:rPr lang="en-US" sz="800" strike="sngStrike" dirty="0" smtClean="0"/>
              <a:t>(spy)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7591699" y="5716785"/>
            <a:ext cx="88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Int.</a:t>
            </a:r>
            <a:r>
              <a:rPr lang="en-US" strike="sngStrike" dirty="0" err="1" smtClean="0"/>
              <a:t>roth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7999062" y="5674447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us,ru,de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7097955" y="5445119"/>
            <a:ext cx="158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HOMPLOUX:PL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684259" y="51543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1444734" y="4946880"/>
            <a:ext cx="2411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12,000 4x </a:t>
            </a:r>
            <a:r>
              <a:rPr lang="en-US" dirty="0" err="1" smtClean="0"/>
              <a:t>Usdollar</a:t>
            </a:r>
            <a:r>
              <a:rPr lang="en-US" dirty="0" smtClean="0"/>
              <a:t> MLIIATAYR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1918951" y="5139170"/>
            <a:ext cx="1173707" cy="46601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6" idx="2"/>
          </p:cNvCxnSpPr>
          <p:nvPr/>
        </p:nvCxnSpPr>
        <p:spPr>
          <a:xfrm flipV="1">
            <a:off x="3625128" y="4737931"/>
            <a:ext cx="741463" cy="945687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039404" y="6503084"/>
            <a:ext cx="507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rockeffller.</a:t>
            </a:r>
            <a:r>
              <a:rPr lang="en-US" dirty="0" err="1" smtClean="0"/>
              <a:t>nonPocliLife</a:t>
            </a:r>
            <a:r>
              <a:rPr lang="en-US" dirty="0" smtClean="0"/>
              <a:t>(</a:t>
            </a:r>
            <a:r>
              <a:rPr lang="en-US" dirty="0" err="1" smtClean="0"/>
              <a:t>s</a:t>
            </a:r>
            <a:r>
              <a:rPr lang="en-US" strike="sngStrike" dirty="0" err="1" smtClean="0"/>
              <a:t>avings,my</a:t>
            </a:r>
            <a:r>
              <a:rPr lang="en-US" strike="sngStrike" dirty="0" smtClean="0"/>
              <a:t> </a:t>
            </a:r>
            <a:r>
              <a:rPr lang="en-US" dirty="0" smtClean="0"/>
              <a:t>MLTALYR </a:t>
            </a:r>
            <a:r>
              <a:rPr lang="en-US" sz="800" strike="sngStrike" dirty="0" err="1" smtClean="0"/>
              <a:t>mmarx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witn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ciggerste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4270742" y="1203289"/>
            <a:ext cx="7321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ATOMBOMB(41.PRIPALE KING.SECTRARY.PAGE(</a:t>
            </a:r>
            <a:r>
              <a:rPr lang="en-US" sz="1400" strike="sngStrike" dirty="0" err="1" smtClean="0"/>
              <a:t>arhtur,atur</a:t>
            </a:r>
            <a:r>
              <a:rPr lang="en-US" sz="1400" dirty="0" smtClean="0"/>
              <a:t>).nonPoceCfgLogial.1D8723.CIVIL CODE)</a:t>
            </a:r>
            <a:endParaRPr lang="en-US" sz="1400" dirty="0"/>
          </a:p>
        </p:txBody>
      </p:sp>
      <p:sp>
        <p:nvSpPr>
          <p:cNvPr id="91" name="Rectangle 90"/>
          <p:cNvSpPr/>
          <p:nvPr/>
        </p:nvSpPr>
        <p:spPr>
          <a:xfrm>
            <a:off x="4035989" y="1735917"/>
            <a:ext cx="4394663" cy="320320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86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692462" y="2202287"/>
            <a:ext cx="843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77" y="2130552"/>
            <a:ext cx="533400" cy="5334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5422006" y="2202287"/>
            <a:ext cx="2601532" cy="3477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6388" y="2911472"/>
            <a:ext cx="428289" cy="428289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7001277" y="3125616"/>
            <a:ext cx="1022261" cy="19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278" y="3467887"/>
            <a:ext cx="533400" cy="560294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6809401" y="3763072"/>
            <a:ext cx="1022261" cy="19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90963" y="3459557"/>
            <a:ext cx="389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Pot they know; </a:t>
            </a:r>
            <a:r>
              <a:rPr lang="en-US" strike="sngStrike" dirty="0" err="1" smtClean="0"/>
              <a:t>Postdam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Potsmamer</a:t>
            </a:r>
            <a:r>
              <a:rPr lang="en-US" strike="sngStrike" dirty="0" smtClean="0"/>
              <a:t> to</a:t>
            </a:r>
          </a:p>
          <a:p>
            <a:r>
              <a:rPr lang="en-US" dirty="0" smtClean="0"/>
              <a:t>CHEKCPON CHALIE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9333" y="3521479"/>
            <a:ext cx="856758" cy="634129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4056845" y="3459557"/>
            <a:ext cx="450761" cy="323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3271234" y="4250028"/>
            <a:ext cx="321972" cy="2704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213139" y="4274264"/>
            <a:ext cx="418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PMS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02175" y="4544721"/>
            <a:ext cx="14109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Accoutant</a:t>
            </a:r>
            <a:endParaRPr lang="en-US" dirty="0" smtClean="0"/>
          </a:p>
          <a:p>
            <a:r>
              <a:rPr lang="en-US" sz="800" strike="sngStrike" dirty="0" smtClean="0"/>
              <a:t>(“Magician”) *</a:t>
            </a:r>
            <a:r>
              <a:rPr lang="en-US" sz="800" strike="sngStrike" dirty="0" err="1" smtClean="0"/>
              <a:t>tophat</a:t>
            </a:r>
            <a:r>
              <a:rPr lang="en-US" sz="800" strike="sngStrike" dirty="0" smtClean="0"/>
              <a:t>(turban)</a:t>
            </a:r>
            <a:endParaRPr lang="en-US" sz="800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2112135" y="3339761"/>
            <a:ext cx="9569003" cy="1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93" y="1702042"/>
            <a:ext cx="2460731" cy="1398564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 rot="12677305">
            <a:off x="2370026" y="2116033"/>
            <a:ext cx="1602577" cy="1825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 rot="2257622">
            <a:off x="2523056" y="2845661"/>
            <a:ext cx="1568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nonPoliceView</a:t>
            </a:r>
            <a:endParaRPr lang="en-US" dirty="0"/>
          </a:p>
        </p:txBody>
      </p:sp>
      <p:cxnSp>
        <p:nvCxnSpPr>
          <p:cNvPr id="53" name="Straight Connector 52"/>
          <p:cNvCxnSpPr>
            <a:endCxn id="46" idx="3"/>
          </p:cNvCxnSpPr>
          <p:nvPr/>
        </p:nvCxnSpPr>
        <p:spPr>
          <a:xfrm>
            <a:off x="1648496" y="4790942"/>
            <a:ext cx="156464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4842456" y="4225298"/>
            <a:ext cx="154547" cy="172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4" idx="7"/>
          </p:cNvCxnSpPr>
          <p:nvPr/>
        </p:nvCxnSpPr>
        <p:spPr>
          <a:xfrm flipV="1">
            <a:off x="4974370" y="3696684"/>
            <a:ext cx="1133342" cy="55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36091" y="4945608"/>
            <a:ext cx="2116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CHANFE</a:t>
            </a:r>
          </a:p>
          <a:p>
            <a:r>
              <a:rPr lang="en-US" sz="800" dirty="0" smtClean="0"/>
              <a:t>(f</a:t>
            </a:r>
            <a:r>
              <a:rPr lang="en-US" sz="800" strike="sngStrike" dirty="0" smtClean="0"/>
              <a:t>ree/</a:t>
            </a:r>
            <a:r>
              <a:rPr lang="en-US" sz="800" strike="sngStrike" dirty="0" err="1" smtClean="0"/>
              <a:t>pizaa</a:t>
            </a:r>
            <a:r>
              <a:rPr lang="en-US" sz="800" strike="sngStrike" dirty="0" smtClean="0"/>
              <a:t> 0.1 9/11 two bird  will com </a:t>
            </a:r>
            <a:r>
              <a:rPr lang="en-US" sz="800" strike="sngStrike" dirty="0" err="1" smtClean="0"/>
              <a:t>oamaa</a:t>
            </a:r>
            <a:r>
              <a:rPr lang="en-US" sz="800" dirty="0" smtClean="0"/>
              <a:t>)</a:t>
            </a:r>
          </a:p>
          <a:p>
            <a:r>
              <a:rPr lang="en-US" dirty="0"/>
              <a:t>	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659175" y="4179481"/>
            <a:ext cx="37064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HOMCIDE:CHANZLOR</a:t>
            </a:r>
          </a:p>
          <a:p>
            <a:r>
              <a:rPr lang="en-US" sz="800" strike="sngStrike" dirty="0" smtClean="0">
                <a:sym typeface="Wingdings" panose="05000000000000000000" pitchFamily="2" charset="2"/>
              </a:rPr>
              <a:t>(mother, person with whip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burnette</a:t>
            </a:r>
            <a:r>
              <a:rPr lang="en-US" sz="800" strike="sngStrike" dirty="0" smtClean="0">
                <a:sym typeface="Wingdings" panose="05000000000000000000" pitchFamily="2" charset="2"/>
              </a:rPr>
              <a:t>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curle</a:t>
            </a:r>
            <a:r>
              <a:rPr lang="en-US" sz="800" strike="sngStrike" dirty="0" smtClean="0">
                <a:sym typeface="Wingdings" panose="05000000000000000000" pitchFamily="2" charset="2"/>
              </a:rPr>
              <a:t>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stading</a:t>
            </a:r>
            <a:r>
              <a:rPr lang="en-US" sz="800" strike="sngStrike" dirty="0" smtClean="0">
                <a:sym typeface="Wingdings" panose="05000000000000000000" pitchFamily="2" charset="2"/>
              </a:rPr>
              <a:t> about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cheinse</a:t>
            </a:r>
            <a:r>
              <a:rPr lang="en-US" sz="800" strike="sngStrike" dirty="0" smtClean="0">
                <a:sym typeface="Wingdings" panose="05000000000000000000" pitchFamily="2" charset="2"/>
              </a:rPr>
              <a:t>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acctuants</a:t>
            </a:r>
            <a:r>
              <a:rPr lang="en-US" sz="800" strike="sngStrike" dirty="0" smtClean="0">
                <a:sym typeface="Wingdings" panose="05000000000000000000" pitchFamily="2" charset="2"/>
              </a:rPr>
              <a:t> near exit)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5692462" y="4624100"/>
            <a:ext cx="547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MONEY.JFK.SHOTER.BULLET.”PENG”.HOMCIDE:CHANLOR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4842456" y="3696684"/>
            <a:ext cx="131914" cy="1418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020614" y="3720294"/>
            <a:ext cx="131914" cy="1418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5152528" y="3467887"/>
            <a:ext cx="89173" cy="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4891825" y="4596058"/>
            <a:ext cx="131914" cy="1418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069983" y="4619668"/>
            <a:ext cx="131914" cy="1418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4610637" y="4808766"/>
            <a:ext cx="231819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056768" y="4966656"/>
            <a:ext cx="190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Chinee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accoutants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734096" y="3973591"/>
            <a:ext cx="2892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CPVA:FBI:WMD:KIDNAPPGIN</a:t>
            </a:r>
          </a:p>
          <a:p>
            <a:r>
              <a:rPr lang="en-US" dirty="0" err="1" smtClean="0"/>
              <a:t>Recylign</a:t>
            </a:r>
            <a:endParaRPr lang="en-US" dirty="0" smtClean="0"/>
          </a:p>
          <a:p>
            <a:r>
              <a:rPr lang="en-US" dirty="0" smtClean="0"/>
              <a:t>PREA:§187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938270" y="5812413"/>
            <a:ext cx="9569003" cy="11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1938270" y="4520485"/>
            <a:ext cx="1075386" cy="9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04677" y="4432723"/>
            <a:ext cx="1736730" cy="50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80470" y="5232391"/>
            <a:ext cx="223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HOMCIDE:LUX.41</a:t>
            </a:r>
          </a:p>
          <a:p>
            <a:r>
              <a:rPr lang="en-US" dirty="0" smtClean="0"/>
              <a:t>(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las vegas,2pac dildo bag</a:t>
            </a:r>
            <a:r>
              <a:rPr lang="en-US" dirty="0" smtClean="0"/>
              <a:t> GREEN)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119798" y="5542285"/>
            <a:ext cx="698585" cy="3044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2637938" y="4619668"/>
            <a:ext cx="669467" cy="109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063607" y="5931823"/>
            <a:ext cx="240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 </a:t>
            </a:r>
            <a:r>
              <a:rPr lang="en-US" strike="sngStrike" dirty="0" smtClean="0"/>
              <a:t>apple </a:t>
            </a:r>
            <a:r>
              <a:rPr lang="en-US" strike="sngStrike" dirty="0" err="1" smtClean="0"/>
              <a:t>garyy</a:t>
            </a:r>
            <a:r>
              <a:rPr lang="en-US" strike="sngStrike" dirty="0" smtClean="0"/>
              <a:t> cook</a:t>
            </a:r>
            <a:endParaRPr lang="en-US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2260014" y="6221098"/>
            <a:ext cx="26318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Pms</a:t>
            </a:r>
            <a:r>
              <a:rPr lang="en-US" sz="800" strike="sngStrike" dirty="0" smtClean="0"/>
              <a:t> - post </a:t>
            </a:r>
            <a:r>
              <a:rPr lang="en-US" sz="800" strike="sngStrike" dirty="0" err="1" smtClean="0"/>
              <a:t>menstroni</a:t>
            </a:r>
            <a:r>
              <a:rPr lang="en-US" sz="800" strike="sngStrike" dirty="0" smtClean="0"/>
              <a:t> syndrome(guy describe period) </a:t>
            </a:r>
          </a:p>
          <a:p>
            <a:r>
              <a:rPr lang="en-US" dirty="0" smtClean="0"/>
              <a:t>PENTAGON VIRIIGN MARY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230302" y="1630101"/>
            <a:ext cx="492596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Deparent</a:t>
            </a:r>
            <a:r>
              <a:rPr lang="en-US" dirty="0" smtClean="0"/>
              <a:t> </a:t>
            </a:r>
            <a:r>
              <a:rPr lang="en-US" dirty="0" err="1" smtClean="0"/>
              <a:t>phil.JFK.MLK</a:t>
            </a:r>
            <a:r>
              <a:rPr lang="en-US" dirty="0" smtClean="0"/>
              <a:t>(KORA WAR:FBI:KIDNAPPIN)</a:t>
            </a:r>
          </a:p>
          <a:p>
            <a:r>
              <a:rPr lang="en-US" sz="800" strike="sngStrike" dirty="0" err="1" smtClean="0"/>
              <a:t>Koren</a:t>
            </a:r>
            <a:r>
              <a:rPr lang="en-US" sz="800" strike="sngStrike" dirty="0" smtClean="0"/>
              <a:t> women collect </a:t>
            </a:r>
            <a:r>
              <a:rPr lang="en-US" sz="800" strike="sngStrike" dirty="0" err="1" smtClean="0"/>
              <a:t>maoney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applciaon</a:t>
            </a:r>
            <a:r>
              <a:rPr lang="en-US" sz="800" strike="sngStrike" dirty="0" smtClean="0"/>
              <a:t> name</a:t>
            </a:r>
            <a:r>
              <a:rPr lang="en-US" dirty="0" smtClean="0"/>
              <a:t>: money</a:t>
            </a:r>
          </a:p>
          <a:p>
            <a:r>
              <a:rPr lang="en-US" dirty="0" smtClean="0"/>
              <a:t>ATOMICLCOK($1M) </a:t>
            </a:r>
            <a:r>
              <a:rPr lang="en-US" sz="800" strike="sngStrike" dirty="0" smtClean="0"/>
              <a:t>king/king/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/jobs/</a:t>
            </a:r>
            <a:r>
              <a:rPr lang="en-US" sz="800" strike="sngStrike" dirty="0" err="1" smtClean="0"/>
              <a:t>jbos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emies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ermier</a:t>
            </a:r>
            <a:endParaRPr lang="en-US" sz="800" strike="sngStrike" dirty="0" smtClean="0"/>
          </a:p>
          <a:p>
            <a:r>
              <a:rPr lang="en-US" sz="800" strike="sngStrike" dirty="0" smtClean="0"/>
              <a:t>PICEITRYE INTERVIEW</a:t>
            </a:r>
            <a:endParaRPr lang="en-US" sz="800" strike="sngStrike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20" y="2222494"/>
            <a:ext cx="221145" cy="292592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H="1" flipV="1">
            <a:off x="4230302" y="2663952"/>
            <a:ext cx="5135337" cy="1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726546" y="2730703"/>
            <a:ext cx="7209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Krogeer.Clien</a:t>
            </a:r>
            <a:r>
              <a:rPr lang="en-US" dirty="0" smtClean="0"/>
              <a:t>.(money).</a:t>
            </a:r>
            <a:r>
              <a:rPr lang="en-US" dirty="0" err="1" smtClean="0"/>
              <a:t>greenstamps.touch.accnere.damiler.ibm.rot.king</a:t>
            </a:r>
            <a:endParaRPr lang="en-US" dirty="0" smtClean="0"/>
          </a:p>
          <a:p>
            <a:r>
              <a:rPr lang="en-US" dirty="0" err="1" smtClean="0"/>
              <a:t>Pigglywigley.cleitn</a:t>
            </a:r>
            <a:r>
              <a:rPr lang="en-US" dirty="0" smtClean="0"/>
              <a:t>(money).</a:t>
            </a:r>
            <a:r>
              <a:rPr lang="en-US" dirty="0" err="1" smtClean="0"/>
              <a:t>greepstame.touch.acntue.damielr.ibm.roth.king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110424" y="2538488"/>
            <a:ext cx="397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CPVA(</a:t>
            </a:r>
            <a:r>
              <a:rPr lang="en-US" dirty="0" err="1" smtClean="0"/>
              <a:t>Cjild</a:t>
            </a:r>
            <a:r>
              <a:rPr lang="en-US" dirty="0" smtClean="0"/>
              <a:t> </a:t>
            </a:r>
            <a:r>
              <a:rPr lang="en-US" dirty="0" err="1" smtClean="0"/>
              <a:t>Pornogryapy</a:t>
            </a:r>
            <a:r>
              <a:rPr lang="en-US" dirty="0" smtClean="0"/>
              <a:t> </a:t>
            </a:r>
            <a:r>
              <a:rPr lang="en-US" dirty="0" err="1" smtClean="0"/>
              <a:t>Vicuts</a:t>
            </a:r>
            <a:r>
              <a:rPr lang="en-US" dirty="0" smtClean="0"/>
              <a:t> </a:t>
            </a:r>
            <a:r>
              <a:rPr lang="en-US" dirty="0" err="1" smtClean="0"/>
              <a:t>Asstance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4327829" y="2978734"/>
            <a:ext cx="463696" cy="1882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4230302" y="3028980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2clients</a:t>
            </a:r>
            <a:endParaRPr lang="en-US" sz="800" strike="sngStrike" dirty="0"/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6536091" y="2907820"/>
            <a:ext cx="5145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7512407" y="3244424"/>
            <a:ext cx="44240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63196" y="1170418"/>
            <a:ext cx="3240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COPYRIGHT: MONEY</a:t>
            </a:r>
            <a:endParaRPr lang="en-US" sz="28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2897746" y="3973591"/>
            <a:ext cx="920637" cy="622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29777" y="1235610"/>
            <a:ext cx="7508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nonPolciAuschitzLoial.Compoont</a:t>
            </a:r>
            <a:r>
              <a:rPr lang="en-US" dirty="0" smtClean="0"/>
              <a:t> </a:t>
            </a:r>
            <a:r>
              <a:rPr lang="en-US" dirty="0" err="1" smtClean="0"/>
              <a:t>Intesiton:HOCN:LUX:CONTOIWIN:INTETOWN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659175" y="1391852"/>
            <a:ext cx="1558343" cy="123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14465" y="1440239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Alzheim.ifogot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486664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57435" y="1721408"/>
            <a:ext cx="348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000.tw.pns.church.presentat.</a:t>
            </a:r>
            <a:r>
              <a:rPr lang="en-US" strike="sngStrike" dirty="0" smtClean="0"/>
              <a:t> Roth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857435" y="2348182"/>
            <a:ext cx="9682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857435" y="2640569"/>
            <a:ext cx="3756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ATOCLOCIL(HOMCEI:BILL) </a:t>
            </a:r>
            <a:r>
              <a:rPr lang="en-US" b="1" dirty="0" smtClean="0"/>
              <a:t>2014</a:t>
            </a:r>
          </a:p>
          <a:p>
            <a:r>
              <a:rPr lang="en-US" dirty="0" smtClean="0"/>
              <a:t>[x] no</a:t>
            </a:r>
          </a:p>
          <a:p>
            <a:r>
              <a:rPr lang="en-US" dirty="0"/>
              <a:t>	</a:t>
            </a:r>
          </a:p>
        </p:txBody>
      </p:sp>
      <p:sp>
        <p:nvSpPr>
          <p:cNvPr id="8" name="Rectangle 7"/>
          <p:cNvSpPr/>
          <p:nvPr/>
        </p:nvSpPr>
        <p:spPr>
          <a:xfrm>
            <a:off x="4121239" y="3102233"/>
            <a:ext cx="2975020" cy="7540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nonPocilContenItem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161" y="4030018"/>
            <a:ext cx="2543175" cy="18002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85656" y="3284113"/>
            <a:ext cx="1082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Barbara , </a:t>
            </a:r>
          </a:p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599960" y="2543242"/>
            <a:ext cx="1287887" cy="2729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6873" y="3563899"/>
            <a:ext cx="3436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While in office standing at working</a:t>
            </a:r>
          </a:p>
          <a:p>
            <a:r>
              <a:rPr lang="en-US" dirty="0" smtClean="0"/>
              <a:t>0.001 </a:t>
            </a:r>
            <a:r>
              <a:rPr lang="en-US" dirty="0" err="1" smtClean="0"/>
              <a:t>LINCON.</a:t>
            </a:r>
            <a:r>
              <a:rPr lang="en-US" strike="sngStrike" dirty="0" err="1" smtClean="0"/>
              <a:t>maxplank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7392473" y="3284113"/>
            <a:ext cx="1558344" cy="279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44000" y="2917568"/>
            <a:ext cx="1361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Tnt</a:t>
            </a:r>
            <a:r>
              <a:rPr lang="en-US" sz="800" strike="sngStrike" dirty="0" smtClean="0"/>
              <a:t> network cartoons, </a:t>
            </a:r>
            <a:r>
              <a:rPr lang="en-US" sz="800" strike="sngStrike" dirty="0" err="1" smtClean="0"/>
              <a:t>hana</a:t>
            </a:r>
            <a:r>
              <a:rPr lang="en-US" sz="800" strike="sngStrike" dirty="0" smtClean="0"/>
              <a:t> </a:t>
            </a:r>
          </a:p>
          <a:p>
            <a:r>
              <a:rPr lang="en-US" sz="800" dirty="0" err="1" smtClean="0"/>
              <a:t>barbara</a:t>
            </a:r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9144000" y="2605625"/>
            <a:ext cx="275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 JOSPHE(</a:t>
            </a:r>
            <a:r>
              <a:rPr lang="en-US" strike="sngStrike" dirty="0" smtClean="0"/>
              <a:t>sexton)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8450111" y="4248062"/>
            <a:ext cx="37036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Lineind</a:t>
            </a:r>
            <a:r>
              <a:rPr lang="en-US" strike="sngStrike" dirty="0" smtClean="0"/>
              <a:t> sex </a:t>
            </a:r>
            <a:r>
              <a:rPr lang="en-US" strike="sngStrike" dirty="0" err="1" smtClean="0"/>
              <a:t>abot</a:t>
            </a:r>
            <a:r>
              <a:rPr lang="en-US" strike="sngStrike" dirty="0" smtClean="0"/>
              <a:t> to widow; </a:t>
            </a:r>
            <a:r>
              <a:rPr lang="en-US" strike="sngStrike" dirty="0" err="1" smtClean="0"/>
              <a:t>babra</a:t>
            </a:r>
            <a:endParaRPr lang="en-US" strike="sngStrike" dirty="0" smtClean="0"/>
          </a:p>
          <a:p>
            <a:r>
              <a:rPr lang="en-US" strike="sngStrike" dirty="0" smtClean="0"/>
              <a:t>From </a:t>
            </a:r>
          </a:p>
          <a:p>
            <a:r>
              <a:rPr lang="en-US" dirty="0" smtClean="0"/>
              <a:t>HOMCIDE:BILL</a:t>
            </a:r>
          </a:p>
          <a:p>
            <a:r>
              <a:rPr lang="en-US" dirty="0" smtClean="0"/>
              <a:t>NAMCEH (</a:t>
            </a:r>
            <a:r>
              <a:rPr lang="en-US" strike="sngStrike" dirty="0" err="1" smtClean="0"/>
              <a:t>freepizza</a:t>
            </a:r>
            <a:r>
              <a:rPr lang="en-US" dirty="0" smtClean="0"/>
              <a:t>, DEA(</a:t>
            </a:r>
            <a:r>
              <a:rPr lang="en-US" strike="sngStrike" dirty="0" err="1" smtClean="0"/>
              <a:t>lsd,catoons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CPVA(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amiga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waprs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proessoer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495" y="4190673"/>
            <a:ext cx="314325" cy="38686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0315977" y="4152841"/>
            <a:ext cx="1376614" cy="4320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37" idx="3"/>
          </p:cNvCxnSpPr>
          <p:nvPr/>
        </p:nvCxnSpPr>
        <p:spPr>
          <a:xfrm flipH="1" flipV="1">
            <a:off x="5736343" y="2263544"/>
            <a:ext cx="1665594" cy="823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549751" y="2941407"/>
            <a:ext cx="4531781" cy="2956235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80" y="1457127"/>
            <a:ext cx="796478" cy="796478"/>
          </a:xfrm>
          <a:prstGeom prst="rect">
            <a:avLst/>
          </a:prstGeom>
        </p:spPr>
      </p:pic>
      <p:sp>
        <p:nvSpPr>
          <p:cNvPr id="30" name="Cube 29"/>
          <p:cNvSpPr/>
          <p:nvPr/>
        </p:nvSpPr>
        <p:spPr>
          <a:xfrm>
            <a:off x="1857435" y="4765183"/>
            <a:ext cx="756976" cy="16948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2620164" y="4785232"/>
            <a:ext cx="756976" cy="16948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3377140" y="4765183"/>
            <a:ext cx="756976" cy="1694826"/>
          </a:xfrm>
          <a:prstGeom prst="cub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378039" y="4118852"/>
            <a:ext cx="1658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Univeirsyt</a:t>
            </a:r>
            <a:r>
              <a:rPr lang="en-US" dirty="0" smtClean="0"/>
              <a:t> </a:t>
            </a:r>
          </a:p>
          <a:p>
            <a:r>
              <a:rPr lang="en-US" strike="sngStrike" dirty="0" err="1" smtClean="0"/>
              <a:t>Monestary</a:t>
            </a:r>
            <a:r>
              <a:rPr lang="en-US" strike="sngStrike" dirty="0" smtClean="0"/>
              <a:t> Way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869185" y="3902450"/>
            <a:ext cx="2542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Monestary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IBM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Monetaery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Deere park Ave</a:t>
            </a:r>
            <a:endParaRPr lang="en-US" strike="sngStrike" dirty="0"/>
          </a:p>
        </p:txBody>
      </p:sp>
      <p:sp>
        <p:nvSpPr>
          <p:cNvPr id="35" name="Round Single Corner Rectangle 34"/>
          <p:cNvSpPr/>
          <p:nvPr/>
        </p:nvSpPr>
        <p:spPr>
          <a:xfrm>
            <a:off x="11004284" y="2679694"/>
            <a:ext cx="894957" cy="26171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7493408" y="1896911"/>
            <a:ext cx="4951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CHECKPIONT CHALEI(LINCOLN.MARY.REGAN(</a:t>
            </a:r>
            <a:r>
              <a:rPr lang="en-US" strike="sngStrike" dirty="0" smtClean="0"/>
              <a:t>hole)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(Why </a:t>
            </a:r>
            <a:r>
              <a:rPr lang="en-US" sz="800" strike="sngStrike" dirty="0" err="1" smtClean="0"/>
              <a:t>Abrham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jumpe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dout</a:t>
            </a:r>
            <a:r>
              <a:rPr lang="en-US" sz="800" strike="sngStrike" dirty="0" smtClean="0"/>
              <a:t> the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623538" y="2155822"/>
            <a:ext cx="11128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Collect data processes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6448076" y="6136843"/>
            <a:ext cx="553561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Is now dead, jack off </a:t>
            </a:r>
            <a:r>
              <a:rPr lang="en-US" sz="800" strike="sngStrike" dirty="0" err="1" smtClean="0"/>
              <a:t>colelct</a:t>
            </a:r>
            <a:r>
              <a:rPr lang="en-US" sz="800" strike="sngStrike" dirty="0" smtClean="0"/>
              <a:t> data</a:t>
            </a:r>
          </a:p>
          <a:p>
            <a:r>
              <a:rPr lang="en-US" dirty="0" smtClean="0"/>
              <a:t>HOMCE:BLIL</a:t>
            </a:r>
            <a:r>
              <a:rPr lang="en-US" strike="sngStrike" dirty="0" smtClean="0"/>
              <a:t> is dead, jack off add </a:t>
            </a:r>
            <a:r>
              <a:rPr lang="en-US" strike="sngStrike" dirty="0" err="1" smtClean="0"/>
              <a:t>ccarootn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lds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swedn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dna</a:t>
            </a:r>
            <a:endParaRPr lang="en-US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6044971" y="5932991"/>
            <a:ext cx="1287887" cy="2729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ound Single Corner Rectangle 39"/>
          <p:cNvSpPr/>
          <p:nvPr/>
        </p:nvSpPr>
        <p:spPr>
          <a:xfrm>
            <a:off x="7392472" y="5897642"/>
            <a:ext cx="1275595" cy="342706"/>
          </a:xfrm>
          <a:prstGeom prst="round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PENTAGON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887847" y="5932991"/>
            <a:ext cx="156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 Citizen</a:t>
            </a:r>
            <a:r>
              <a:rPr lang="en-US" sz="800" strike="sngStrike" dirty="0" smtClean="0"/>
              <a:t> yang train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6411075" y="6589169"/>
            <a:ext cx="32383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MARY.DEEP(</a:t>
            </a:r>
            <a:r>
              <a:rPr lang="en-US" sz="800" dirty="0" err="1" smtClean="0"/>
              <a:t>Calfior</a:t>
            </a:r>
            <a:r>
              <a:rPr lang="en-US" sz="800" dirty="0" smtClean="0"/>
              <a:t> YOLAND </a:t>
            </a:r>
            <a:r>
              <a:rPr lang="en-US" sz="800" dirty="0" err="1" smtClean="0"/>
              <a:t>sapnise</a:t>
            </a:r>
            <a:r>
              <a:rPr lang="en-US" sz="800" dirty="0" smtClean="0"/>
              <a:t>) SIN</a:t>
            </a:r>
          </a:p>
          <a:p>
            <a:r>
              <a:rPr lang="en-US" sz="800" dirty="0" smtClean="0"/>
              <a:t>HOCME:PETER(</a:t>
            </a:r>
            <a:r>
              <a:rPr lang="en-US" sz="800" strike="sngStrike" dirty="0" smtClean="0"/>
              <a:t>old</a:t>
            </a:r>
            <a:r>
              <a:rPr lang="en-US" sz="800" dirty="0" smtClean="0"/>
              <a:t>):HOCMEPPETER(</a:t>
            </a:r>
            <a:r>
              <a:rPr lang="en-US" sz="800" strike="sngStrike" dirty="0" smtClean="0"/>
              <a:t>old looking </a:t>
            </a:r>
            <a:r>
              <a:rPr lang="en-US" sz="800" dirty="0" smtClean="0"/>
              <a:t>HOCNEP:IS-A-BELL)TORTII</a:t>
            </a:r>
            <a:endParaRPr lang="en-US" sz="800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661375" y="2605625"/>
            <a:ext cx="811369" cy="49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472744" y="6489584"/>
            <a:ext cx="287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JFK(IMPORT </a:t>
            </a:r>
            <a:r>
              <a:rPr lang="en-US" strike="sngStrike" dirty="0" err="1" smtClean="0"/>
              <a:t>andy</a:t>
            </a:r>
            <a:r>
              <a:rPr lang="en-US" strike="sngStrike" dirty="0" smtClean="0"/>
              <a:t>) </a:t>
            </a:r>
            <a:r>
              <a:rPr lang="en-US" dirty="0" smtClean="0"/>
              <a:t>VP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moore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67" y="6294459"/>
            <a:ext cx="372883" cy="484559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4441414" y="6242053"/>
            <a:ext cx="824225" cy="536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297306" y="5888765"/>
            <a:ext cx="24721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Andy has </a:t>
            </a:r>
            <a:r>
              <a:rPr lang="en-US" sz="800" strike="sngStrike" dirty="0" err="1" smtClean="0"/>
              <a:t>pornogy</a:t>
            </a:r>
            <a:r>
              <a:rPr lang="en-US" sz="800" strike="sngStrike" dirty="0" smtClean="0"/>
              <a:t> on screen</a:t>
            </a:r>
          </a:p>
          <a:p>
            <a:r>
              <a:rPr lang="en-US" sz="800" strike="sngStrike" dirty="0" err="1" smtClean="0"/>
              <a:t>Chsita</a:t>
            </a:r>
            <a:r>
              <a:rPr lang="en-US" sz="800" strike="sngStrike" dirty="0" smtClean="0"/>
              <a:t> calls: what you doing? </a:t>
            </a:r>
            <a:r>
              <a:rPr lang="en-US" sz="800" strike="sngStrike" dirty="0" err="1" smtClean="0"/>
              <a:t>Whie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jacon</a:t>
            </a:r>
            <a:r>
              <a:rPr lang="en-US" sz="800" strike="sngStrike" dirty="0" smtClean="0"/>
              <a:t> off WFH 1day</a:t>
            </a:r>
          </a:p>
          <a:p>
            <a:r>
              <a:rPr lang="en-US" sz="900" b="1" dirty="0" smtClean="0"/>
              <a:t>2006 IMPORT</a:t>
            </a:r>
            <a:endParaRPr 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9884727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Arrow Connector 23"/>
          <p:cNvCxnSpPr/>
          <p:nvPr/>
        </p:nvCxnSpPr>
        <p:spPr>
          <a:xfrm>
            <a:off x="3734873" y="5416548"/>
            <a:ext cx="850006" cy="1113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808113" y="2906274"/>
            <a:ext cx="1287887" cy="2729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 Single Corner Rectangle 8"/>
          <p:cNvSpPr/>
          <p:nvPr/>
        </p:nvSpPr>
        <p:spPr>
          <a:xfrm>
            <a:off x="6155614" y="2906273"/>
            <a:ext cx="1335209" cy="272905"/>
          </a:xfrm>
          <a:prstGeom prst="round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PENTAGON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80" y="1457127"/>
            <a:ext cx="796478" cy="79647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846593" y="2567123"/>
            <a:ext cx="9682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490823" y="2844299"/>
            <a:ext cx="1120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US Citizen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715704" y="3398416"/>
            <a:ext cx="27751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HOMICIDE:BILL</a:t>
            </a:r>
            <a:endParaRPr lang="en-US" sz="32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087108" y="5256661"/>
            <a:ext cx="96820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5175182" y="5961786"/>
            <a:ext cx="499399" cy="7031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5717512" y="5396499"/>
            <a:ext cx="756976" cy="12762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480241" y="5416548"/>
            <a:ext cx="756976" cy="12762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7237217" y="5396499"/>
            <a:ext cx="756976" cy="1276229"/>
          </a:xfrm>
          <a:prstGeom prst="cub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065873" y="5215884"/>
            <a:ext cx="24107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 sports </a:t>
            </a:r>
            <a:r>
              <a:rPr lang="en-US" sz="800" strike="sngStrike" dirty="0" err="1" smtClean="0"/>
              <a:t>issstrated</a:t>
            </a:r>
            <a:endParaRPr lang="en-US" sz="800" strike="sngStrike" dirty="0" smtClean="0"/>
          </a:p>
          <a:p>
            <a:r>
              <a:rPr lang="en-US" dirty="0" smtClean="0"/>
              <a:t>1989 HOCME:LUX:VHS</a:t>
            </a:r>
          </a:p>
          <a:p>
            <a:r>
              <a:rPr lang="en-US" dirty="0" smtClean="0"/>
              <a:t>ATOMBMOP(HPSHOEH)</a:t>
            </a:r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ATOMBMICL(</a:t>
            </a:r>
            <a:r>
              <a:rPr lang="en-US" strike="sngStrike" dirty="0" err="1" smtClean="0"/>
              <a:t>hahn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HOMCP:LUX:VHS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031087" y="6313363"/>
            <a:ext cx="1144095" cy="21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620911" y="6530132"/>
            <a:ext cx="499399" cy="19644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747433" y="3968271"/>
            <a:ext cx="2489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HOCME:PETER(</a:t>
            </a:r>
            <a:r>
              <a:rPr lang="en-US" sz="800" strike="sngStrike" dirty="0"/>
              <a:t>old</a:t>
            </a:r>
            <a:r>
              <a:rPr lang="en-US" sz="800" dirty="0"/>
              <a:t>):HOCMEPPETER(</a:t>
            </a:r>
            <a:r>
              <a:rPr lang="en-US" sz="800" strike="sngStrike" dirty="0"/>
              <a:t>old </a:t>
            </a:r>
            <a:r>
              <a:rPr lang="en-US" sz="800" strike="sngStrike" dirty="0" smtClean="0"/>
              <a:t>HPOMCE:NANA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08058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43955" y="1768597"/>
            <a:ext cx="255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41.nonPolciContnetItems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484020" y="2495178"/>
            <a:ext cx="2537138" cy="40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nonPocilContenItem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020" y="2937960"/>
            <a:ext cx="2543175" cy="180022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896086" y="2495177"/>
            <a:ext cx="2342617" cy="430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nonPoiceContnetItem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588" y="3035926"/>
            <a:ext cx="1592089" cy="15920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389" y="3365909"/>
            <a:ext cx="1468261" cy="115652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8622343" y="3457195"/>
            <a:ext cx="1293733" cy="10139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190054" y="2495178"/>
            <a:ext cx="2537138" cy="40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nonPocilContenItem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055" y="2925757"/>
            <a:ext cx="1369858" cy="181242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916951" y="2991419"/>
            <a:ext cx="2321751" cy="3089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031985" y="2060182"/>
            <a:ext cx="2655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41.§123 </a:t>
            </a:r>
            <a:r>
              <a:rPr lang="en-US" dirty="0" err="1" smtClean="0"/>
              <a:t>Hausfridensbruch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958040" y="4587990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Lilye</a:t>
            </a:r>
            <a:r>
              <a:rPr lang="en-US" sz="800" dirty="0" smtClean="0"/>
              <a:t> a professor know </a:t>
            </a:r>
            <a:r>
              <a:rPr lang="en-US" sz="800" dirty="0" err="1" smtClean="0"/>
              <a:t>dr</a:t>
            </a:r>
            <a:r>
              <a:rPr lang="en-US" sz="800" dirty="0" smtClean="0"/>
              <a:t> </a:t>
            </a:r>
            <a:r>
              <a:rPr lang="en-US" sz="800" dirty="0" err="1" smtClean="0"/>
              <a:t>dr</a:t>
            </a:r>
            <a:r>
              <a:rPr lang="en-US" sz="800" dirty="0" smtClean="0"/>
              <a:t> </a:t>
            </a:r>
            <a:r>
              <a:rPr lang="en-US" sz="800" dirty="0" err="1" smtClean="0"/>
              <a:t>prf</a:t>
            </a:r>
            <a:r>
              <a:rPr lang="en-US" sz="800" dirty="0" smtClean="0"/>
              <a:t> JOPSHE </a:t>
            </a:r>
          </a:p>
          <a:p>
            <a:r>
              <a:rPr lang="en-US" sz="800" strike="sngStrike" dirty="0" smtClean="0"/>
              <a:t>Add atom </a:t>
            </a:r>
            <a:r>
              <a:rPr lang="en-US" sz="800" strike="sngStrike" dirty="0" err="1" smtClean="0"/>
              <a:t>bom</a:t>
            </a:r>
            <a:r>
              <a:rPr lang="en-US" sz="800" strike="sngStrike" dirty="0" smtClean="0"/>
              <a:t> ty my brain and </a:t>
            </a:r>
            <a:r>
              <a:rPr lang="en-US" sz="800" strike="sngStrike" dirty="0" err="1" smtClean="0"/>
              <a:t>conten</a:t>
            </a:r>
            <a:endParaRPr lang="en-US" sz="800" strike="sngStrike" dirty="0" smtClean="0"/>
          </a:p>
          <a:p>
            <a:r>
              <a:rPr lang="en-US" sz="800" strike="sngStrike" dirty="0" smtClean="0"/>
              <a:t>Kit green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7997552" y="5355398"/>
            <a:ext cx="2241149" cy="3194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 KIT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997553" y="496675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859102" y="5702848"/>
            <a:ext cx="4505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HOMICIDE.nonPolcieRTALogical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 err="1" smtClean="0"/>
              <a:t>nonPoicieRTA</a:t>
            </a:r>
            <a:r>
              <a:rPr lang="en-US" dirty="0" smtClean="0"/>
              <a:t> INCLDUES HOMICIDE</a:t>
            </a:r>
          </a:p>
          <a:p>
            <a:r>
              <a:rPr lang="en-US" dirty="0" err="1" smtClean="0"/>
              <a:t>Execpt</a:t>
            </a:r>
            <a:r>
              <a:rPr lang="en-US" dirty="0" smtClean="0"/>
              <a:t> POLCEI and SQ.DEATLH PENTLAY</a:t>
            </a:r>
          </a:p>
          <a:p>
            <a:r>
              <a:rPr lang="en-US" dirty="0" smtClean="0"/>
              <a:t>[x] no 2 People Missing FBI:KIDNAPPIGN:CPVA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358389" y="3313899"/>
            <a:ext cx="1293733" cy="10139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8425041" y="3380446"/>
            <a:ext cx="394604" cy="5120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774743" y="3609595"/>
            <a:ext cx="1293733" cy="10139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997552" y="4623568"/>
            <a:ext cx="22411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712313" y="2991419"/>
            <a:ext cx="695459" cy="1596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901835" y="5151418"/>
            <a:ext cx="973149" cy="9016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5679583" y="4357585"/>
            <a:ext cx="2534363" cy="9978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12158" y="4966752"/>
            <a:ext cx="22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CPVA:FBI:KIDNAPPING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342883" y="4877455"/>
            <a:ext cx="2494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MAINSTREET(TORT):HOMCPCHANLOR.IPX JFK.BULLET.*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4562378" y="5494514"/>
            <a:ext cx="284539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HOCME:HCANLOR</a:t>
            </a:r>
          </a:p>
          <a:p>
            <a:r>
              <a:rPr lang="en-US" dirty="0"/>
              <a:t>	</a:t>
            </a:r>
            <a:r>
              <a:rPr lang="en-US" dirty="0" smtClean="0"/>
              <a:t>FBI:KIDNANNNG </a:t>
            </a:r>
          </a:p>
          <a:p>
            <a:r>
              <a:rPr lang="en-US" sz="4800" b="1" dirty="0" smtClean="0"/>
              <a:t>LIVE!</a:t>
            </a:r>
            <a:endParaRPr lang="en-US" sz="4800" b="1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4159876" y="6303012"/>
            <a:ext cx="2273712" cy="239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268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022" y="2533911"/>
            <a:ext cx="4452221" cy="21137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864" y="2533912"/>
            <a:ext cx="4153105" cy="21137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543" y="1862084"/>
            <a:ext cx="394013" cy="5516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744" y="1906074"/>
            <a:ext cx="427978" cy="42607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84113" y="1862084"/>
            <a:ext cx="688609" cy="47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21239" y="1741874"/>
            <a:ext cx="811369" cy="671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022" y="1943029"/>
            <a:ext cx="269517" cy="26951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922095" y="1741268"/>
            <a:ext cx="811369" cy="671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39" y="4767851"/>
            <a:ext cx="1486514" cy="198768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273639" y="1894274"/>
            <a:ext cx="811369" cy="671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26039" y="2046674"/>
            <a:ext cx="811369" cy="671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780748"/>
            <a:ext cx="3019883" cy="19747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955" y="4989222"/>
            <a:ext cx="1552575" cy="11811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465972" y="4989222"/>
            <a:ext cx="2318197" cy="1181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88" y="4792133"/>
            <a:ext cx="2714628" cy="157527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340" y="5939427"/>
            <a:ext cx="1109138" cy="81404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901521" y="4780748"/>
            <a:ext cx="3071201" cy="13895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85008" y="1741268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?</a:t>
            </a:r>
            <a:endParaRPr lang="en-US" sz="2400" b="1" dirty="0"/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922095" y="4767851"/>
            <a:ext cx="3543877" cy="1985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543" y="1906074"/>
            <a:ext cx="746503" cy="37325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724974" y="1785864"/>
            <a:ext cx="688609" cy="47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583455" y="2329917"/>
            <a:ext cx="11544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§123 </a:t>
            </a:r>
            <a:r>
              <a:rPr lang="en-US" sz="800" dirty="0" err="1" smtClean="0"/>
              <a:t>Hausfridensbruch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3774931" y="1401869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HOMIIDE:87</a:t>
            </a:r>
          </a:p>
          <a:p>
            <a:r>
              <a:rPr lang="en-US" sz="1000" strike="sngStrike" dirty="0" smtClean="0"/>
              <a:t>HOMCE:LUX:SHARED</a:t>
            </a:r>
            <a:r>
              <a:rPr lang="en-US" sz="1000" dirty="0" smtClean="0"/>
              <a:t>          ?</a:t>
            </a:r>
            <a:endParaRPr lang="en-US" sz="1000" dirty="0"/>
          </a:p>
        </p:txBody>
      </p:sp>
      <p:sp>
        <p:nvSpPr>
          <p:cNvPr id="36" name="TextBox 35"/>
          <p:cNvSpPr txBox="1"/>
          <p:nvPr/>
        </p:nvSpPr>
        <p:spPr>
          <a:xfrm>
            <a:off x="1313645" y="1601924"/>
            <a:ext cx="1041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GUY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125027" y="4596568"/>
            <a:ext cx="19415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GOOD GUY- that you don’t </a:t>
            </a:r>
            <a:r>
              <a:rPr lang="en-US" sz="800" strike="sngStrike" dirty="0" err="1" smtClean="0"/>
              <a:t>undtstnd</a:t>
            </a:r>
            <a:r>
              <a:rPr lang="en-US" sz="800" strike="sngStrike" dirty="0" smtClean="0"/>
              <a:t> that?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897" y="4704290"/>
            <a:ext cx="1015419" cy="1015419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162488" y="1785864"/>
            <a:ext cx="1875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446067" y="1919672"/>
            <a:ext cx="2360716" cy="114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537" y="2302092"/>
            <a:ext cx="741065" cy="56375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9868955" y="2413096"/>
            <a:ext cx="1447848" cy="4795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02" y="4508021"/>
            <a:ext cx="589879" cy="39253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02" y="3983083"/>
            <a:ext cx="635638" cy="422988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0645243" y="3786389"/>
            <a:ext cx="1138926" cy="917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0639747" y="4419358"/>
            <a:ext cx="1144422" cy="583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29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331" y="3179513"/>
            <a:ext cx="830419" cy="61962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19901" y="2112136"/>
            <a:ext cx="18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GOD.ADAM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12" y="3179512"/>
            <a:ext cx="725737" cy="72573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871121" y="2763027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Ula</a:t>
            </a:r>
            <a:r>
              <a:rPr lang="en-US" strike="sngStrike" dirty="0" smtClean="0"/>
              <a:t> Adams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2483624" y="2763027"/>
            <a:ext cx="2525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Adam Corny </a:t>
            </a:r>
            <a:r>
              <a:rPr lang="en-US" dirty="0" smtClean="0"/>
              <a:t>FBI </a:t>
            </a:r>
            <a:r>
              <a:rPr lang="en-US" dirty="0" err="1" smtClean="0"/>
              <a:t>conrelus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574" y="4021428"/>
            <a:ext cx="868175" cy="48617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299397" y="2805448"/>
            <a:ext cx="2318197" cy="19833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46997" y="3797121"/>
            <a:ext cx="1478924" cy="913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079946" y="4619517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Adod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brutoo</a:t>
            </a:r>
            <a:r>
              <a:rPr lang="en-US" sz="800" strike="sngStrike" dirty="0" smtClean="0"/>
              <a:t>; gas </a:t>
            </a:r>
            <a:r>
              <a:rPr lang="en-US" sz="800" strike="sngStrike" dirty="0" err="1" smtClean="0"/>
              <a:t>gusler</a:t>
            </a:r>
            <a:endParaRPr lang="en-US" sz="800" strike="sngStrike" dirty="0" smtClean="0"/>
          </a:p>
          <a:p>
            <a:r>
              <a:rPr lang="en-US" sz="800" strike="sngStrike" dirty="0" smtClean="0"/>
              <a:t>Suck my dig; corny</a:t>
            </a:r>
            <a:r>
              <a:rPr lang="en-US" sz="800" dirty="0" smtClean="0"/>
              <a:t>; </a:t>
            </a:r>
            <a:r>
              <a:rPr lang="en-US" sz="800" dirty="0" err="1" smtClean="0"/>
              <a:t>belgun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gerld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2318197" y="1352282"/>
            <a:ext cx="585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 JOEL LOVELACE</a:t>
            </a:r>
          </a:p>
          <a:p>
            <a:r>
              <a:rPr lang="en-US" dirty="0"/>
              <a:t>	</a:t>
            </a:r>
            <a:r>
              <a:rPr lang="en-US" dirty="0" err="1" smtClean="0"/>
              <a:t>Dominqe</a:t>
            </a:r>
            <a:r>
              <a:rPr lang="en-US" dirty="0" smtClean="0"/>
              <a:t> Able got hit by train high, blood was pink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482625" y="1468192"/>
            <a:ext cx="798490" cy="530421"/>
          </a:xfrm>
          <a:prstGeom prst="rect">
            <a:avLst/>
          </a:prstGeom>
          <a:solidFill>
            <a:srgbClr val="F93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078051" y="1733402"/>
            <a:ext cx="4404574" cy="134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299397" y="1867437"/>
            <a:ext cx="1796603" cy="24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82428" y="2440195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Cane,able</a:t>
            </a:r>
            <a:endParaRPr lang="en-US" strike="sngStrike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882886" y="1800419"/>
            <a:ext cx="2496708" cy="448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6743078" y="2843290"/>
            <a:ext cx="739547" cy="485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82625" y="2248557"/>
            <a:ext cx="3547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HOMCIPD:IS-A-BELL;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halord</a:t>
            </a:r>
            <a:r>
              <a:rPr lang="en-US" dirty="0" smtClean="0"/>
              <a:t> $1)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386837" y="1586734"/>
            <a:ext cx="15520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 we care about </a:t>
            </a:r>
            <a:r>
              <a:rPr lang="en-US" sz="800" strike="sngStrike" dirty="0" err="1" smtClean="0"/>
              <a:t>donomine</a:t>
            </a:r>
            <a:r>
              <a:rPr lang="en-US" sz="800" strike="sngStrike" dirty="0" smtClean="0"/>
              <a:t>? no</a:t>
            </a:r>
            <a:endParaRPr lang="en-US" sz="8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19" y="1639803"/>
            <a:ext cx="177844" cy="177844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>
            <a:off x="5035286" y="1952819"/>
            <a:ext cx="2496708" cy="448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872296" y="1698160"/>
            <a:ext cx="520278" cy="129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7" idx="0"/>
          </p:cNvCxnSpPr>
          <p:nvPr/>
        </p:nvCxnSpPr>
        <p:spPr>
          <a:xfrm>
            <a:off x="4088641" y="1639803"/>
            <a:ext cx="3650991" cy="65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493949" y="17287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709319" y="452586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2001/2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493949" y="2481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709319" y="3588455"/>
            <a:ext cx="164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9/11 </a:t>
            </a:r>
            <a:r>
              <a:rPr lang="en-US" strike="sngStrike" dirty="0" err="1" smtClean="0"/>
              <a:t>appelcook</a:t>
            </a:r>
            <a:endParaRPr lang="en-US" strike="sngStrike" dirty="0"/>
          </a:p>
        </p:txBody>
      </p:sp>
      <p:cxnSp>
        <p:nvCxnSpPr>
          <p:cNvPr id="58" name="Straight Arrow Connector 57"/>
          <p:cNvCxnSpPr>
            <a:endCxn id="55" idx="2"/>
          </p:cNvCxnSpPr>
          <p:nvPr/>
        </p:nvCxnSpPr>
        <p:spPr>
          <a:xfrm flipH="1" flipV="1">
            <a:off x="1820321" y="2850800"/>
            <a:ext cx="164740" cy="558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2023655" y="3981379"/>
            <a:ext cx="73288" cy="558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318197" y="4021428"/>
            <a:ext cx="6792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sz="800" strike="sngStrike" dirty="0" err="1" smtClean="0"/>
              <a:t>paytouch</a:t>
            </a:r>
            <a:r>
              <a:rPr lang="en-US" sz="800" strike="sngStrike" dirty="0" smtClean="0"/>
              <a:t>()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820320" y="3423847"/>
            <a:ext cx="2541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Invert</a:t>
            </a:r>
            <a:r>
              <a:rPr lang="en-US" dirty="0" smtClean="0"/>
              <a:t> 1d8723.9/11.CPVA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902691" y="5215944"/>
            <a:ext cx="5157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Backup:</a:t>
            </a:r>
          </a:p>
          <a:p>
            <a:r>
              <a:rPr lang="en-US" dirty="0" err="1" smtClean="0"/>
              <a:t>Phil.JFK.MLK.Foster</a:t>
            </a:r>
            <a:r>
              <a:rPr lang="en-US" dirty="0" smtClean="0"/>
              <a:t> City( interview green, Guidewire)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4177563" y="5539109"/>
            <a:ext cx="1668949" cy="3231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851561" y="5453556"/>
            <a:ext cx="1210614" cy="338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6096000" y="5539109"/>
            <a:ext cx="647078" cy="253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893566" y="5238112"/>
            <a:ext cx="13356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mcihal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lovie</a:t>
            </a:r>
            <a:r>
              <a:rPr lang="en-US" sz="800" strike="sngStrike" dirty="0" smtClean="0"/>
              <a:t> is dad</a:t>
            </a:r>
            <a:endParaRPr lang="en-US" sz="800" strike="sngStrike" dirty="0"/>
          </a:p>
        </p:txBody>
      </p:sp>
      <p:sp>
        <p:nvSpPr>
          <p:cNvPr id="69" name="Rectangle 68"/>
          <p:cNvSpPr/>
          <p:nvPr/>
        </p:nvSpPr>
        <p:spPr>
          <a:xfrm>
            <a:off x="5197698" y="6027313"/>
            <a:ext cx="1041043" cy="42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Tivoli:guidwire:console:dev</a:t>
            </a:r>
            <a:endParaRPr lang="en-US" sz="8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2833352" y="5660144"/>
            <a:ext cx="1166367" cy="105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709319" y="5582818"/>
            <a:ext cx="822340" cy="209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972061" y="310303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41</a:t>
            </a:r>
            <a:endParaRPr lang="en-US" sz="2800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89" y="3582568"/>
            <a:ext cx="634430" cy="46492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5625921" y="2947693"/>
            <a:ext cx="1264601" cy="11877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345611" y="3079093"/>
            <a:ext cx="517183" cy="11267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68" y="3661832"/>
            <a:ext cx="519180" cy="219076"/>
          </a:xfrm>
          <a:prstGeom prst="rect">
            <a:avLst/>
          </a:prstGeom>
        </p:spPr>
      </p:pic>
      <p:cxnSp>
        <p:nvCxnSpPr>
          <p:cNvPr id="82" name="Straight Arrow Connector 81"/>
          <p:cNvCxnSpPr>
            <a:endCxn id="80" idx="3"/>
          </p:cNvCxnSpPr>
          <p:nvPr/>
        </p:nvCxnSpPr>
        <p:spPr>
          <a:xfrm flipV="1">
            <a:off x="6379947" y="3771370"/>
            <a:ext cx="1581501" cy="363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531994" y="3329037"/>
            <a:ext cx="195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Phil(Kimber).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cxnSp>
        <p:nvCxnSpPr>
          <p:cNvPr id="86" name="Straight Arrow Connector 85"/>
          <p:cNvCxnSpPr/>
          <p:nvPr/>
        </p:nvCxnSpPr>
        <p:spPr>
          <a:xfrm flipH="1" flipV="1">
            <a:off x="2318197" y="3880908"/>
            <a:ext cx="679225" cy="146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515932" y="6027313"/>
            <a:ext cx="1103969" cy="425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2743200" y="6183023"/>
            <a:ext cx="1336746" cy="38132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210431" y="6055148"/>
            <a:ext cx="611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5260749" y="6424480"/>
            <a:ext cx="20746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HOMPE:JSUESE(</a:t>
            </a:r>
            <a:r>
              <a:rPr lang="en-US" sz="800" strike="sngStrike" dirty="0" smtClean="0"/>
              <a:t>suicide</a:t>
            </a:r>
            <a:r>
              <a:rPr lang="en-US" sz="800" dirty="0" smtClean="0"/>
              <a:t>).</a:t>
            </a:r>
            <a:r>
              <a:rPr lang="en-US" sz="800" dirty="0" err="1" smtClean="0"/>
              <a:t>noNpiceRTALgoial</a:t>
            </a:r>
            <a:r>
              <a:rPr lang="en-US" sz="800" dirty="0" smtClean="0"/>
              <a:t>[0]</a:t>
            </a:r>
            <a:endParaRPr lang="en-US" sz="800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710" y="1586734"/>
            <a:ext cx="1785930" cy="250030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9900710" y="1586734"/>
            <a:ext cx="1785930" cy="381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CDU</a:t>
            </a:r>
            <a:endParaRPr lang="en-US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10187189" y="1817647"/>
            <a:ext cx="11204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9900710" y="1913391"/>
            <a:ext cx="1522851" cy="2173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9552903" y="1718162"/>
            <a:ext cx="1522851" cy="2173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9470658" y="1184856"/>
            <a:ext cx="46372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931686" y="1167740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Crisitan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Democrate</a:t>
            </a:r>
            <a:endParaRPr lang="en-US" sz="1000" strike="sngStrike" dirty="0" smtClean="0"/>
          </a:p>
          <a:p>
            <a:r>
              <a:rPr lang="en-US" sz="1000" strike="sngStrike" dirty="0" smtClean="0"/>
              <a:t>Party</a:t>
            </a:r>
            <a:endParaRPr lang="en-US" sz="1000" strike="sngStrike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9795284" y="1922115"/>
            <a:ext cx="1522851" cy="2173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9406430" y="1511513"/>
            <a:ext cx="1522851" cy="2173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9821093" y="4122082"/>
            <a:ext cx="2216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Prisoner.</a:t>
            </a:r>
            <a:r>
              <a:rPr lang="en-US" dirty="0" err="1" smtClean="0"/>
              <a:t>nonPolcieCfg</a:t>
            </a:r>
            <a:endParaRPr lang="en-US" dirty="0" smtClean="0"/>
          </a:p>
          <a:p>
            <a:r>
              <a:rPr lang="en-US" strike="sngStrike" dirty="0" smtClean="0"/>
              <a:t>No Media Access </a:t>
            </a:r>
            <a:endParaRPr lang="en-US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9487529" y="4738618"/>
            <a:ext cx="3148619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41.MAINSTREET.JFK.BULLET.SHOOTE.”Peng”.HOMCE:CHANOR(</a:t>
            </a:r>
            <a:r>
              <a:rPr lang="en-US" sz="800" strike="sngStrike" dirty="0" smtClean="0"/>
              <a:t>mother)</a:t>
            </a:r>
          </a:p>
          <a:p>
            <a:r>
              <a:rPr lang="en-US" sz="3200" strike="sngStrike" dirty="0" smtClean="0"/>
              <a:t>I </a:t>
            </a:r>
            <a:r>
              <a:rPr lang="en-US" sz="3200" strike="sngStrike" dirty="0" err="1" smtClean="0"/>
              <a:t>Beivle</a:t>
            </a:r>
            <a:r>
              <a:rPr lang="en-US" sz="3200" strike="sngStrike" dirty="0" smtClean="0"/>
              <a:t> in Adam</a:t>
            </a:r>
          </a:p>
          <a:p>
            <a:r>
              <a:rPr lang="en-US" sz="3200" strike="sngStrike" dirty="0" smtClean="0"/>
              <a:t>And Eve, </a:t>
            </a:r>
            <a:r>
              <a:rPr lang="en-US" sz="3200" strike="sngStrike" dirty="0" err="1" smtClean="0"/>
              <a:t>Gensis</a:t>
            </a:r>
            <a:endParaRPr lang="en-US" sz="3200" strike="sngStrike" dirty="0" smtClean="0"/>
          </a:p>
          <a:p>
            <a:endParaRPr lang="en-US" sz="3200" dirty="0" smtClean="0"/>
          </a:p>
          <a:p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10050666" y="6183023"/>
            <a:ext cx="1337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Devil </a:t>
            </a:r>
            <a:r>
              <a:rPr lang="en-US" sz="800" strike="sngStrike" dirty="0" err="1" smtClean="0"/>
              <a:t>Iside</a:t>
            </a:r>
            <a:r>
              <a:rPr lang="en-US" sz="800" strike="sngStrike" dirty="0" smtClean="0"/>
              <a:t> INS Adam </a:t>
            </a:r>
            <a:r>
              <a:rPr lang="en-US" sz="800" strike="sngStrike" dirty="0" err="1" smtClean="0"/>
              <a:t>Jeiwsh</a:t>
            </a:r>
            <a:endParaRPr lang="en-US" sz="800" strike="sngStrike" dirty="0" smtClean="0"/>
          </a:p>
          <a:p>
            <a:r>
              <a:rPr lang="en-US" sz="800" dirty="0" err="1" smtClean="0"/>
              <a:t>Slep</a:t>
            </a:r>
            <a:r>
              <a:rPr lang="en-US" sz="800" dirty="0" smtClean="0"/>
              <a:t> over </a:t>
            </a:r>
            <a:r>
              <a:rPr lang="en-US" sz="800" dirty="0" err="1" smtClean="0"/>
              <a:t>blodn</a:t>
            </a:r>
            <a:r>
              <a:rPr lang="en-US" sz="800" dirty="0" smtClean="0"/>
              <a:t> </a:t>
            </a:r>
            <a:r>
              <a:rPr lang="en-US" sz="800" dirty="0" err="1" smtClean="0"/>
              <a:t>tyson</a:t>
            </a:r>
            <a:endParaRPr lang="en-US" sz="800" dirty="0" smtClean="0"/>
          </a:p>
          <a:p>
            <a:r>
              <a:rPr lang="en-US" sz="800" dirty="0" smtClean="0"/>
              <a:t>IPX </a:t>
            </a:r>
            <a:r>
              <a:rPr lang="en-US" sz="800" strike="sngStrike" dirty="0" smtClean="0"/>
              <a:t>fag</a:t>
            </a:r>
            <a:endParaRPr lang="en-US" sz="800" strike="sngStrike" dirty="0"/>
          </a:p>
        </p:txBody>
      </p:sp>
      <p:sp>
        <p:nvSpPr>
          <p:cNvPr id="106" name="TextBox 105"/>
          <p:cNvSpPr txBox="1"/>
          <p:nvPr/>
        </p:nvSpPr>
        <p:spPr>
          <a:xfrm>
            <a:off x="9608686" y="598698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9517030" y="6480038"/>
            <a:ext cx="2485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IMPROT</a:t>
            </a:r>
            <a:r>
              <a:rPr lang="en-US" sz="1200" dirty="0" smtClean="0"/>
              <a:t> HOCE:ANANA(</a:t>
            </a:r>
            <a:r>
              <a:rPr lang="en-US" sz="1200" dirty="0" err="1" smtClean="0"/>
              <a:t>elebthe</a:t>
            </a:r>
            <a:r>
              <a:rPr lang="en-US" sz="1200" dirty="0" smtClean="0"/>
              <a:t>[1/2])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94428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2303956" y="106894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775" y="1286143"/>
            <a:ext cx="1743075" cy="2619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08150" y="1529408"/>
            <a:ext cx="34088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NOTE: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293" y="4018601"/>
            <a:ext cx="3799192" cy="17525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96000" y="3078435"/>
            <a:ext cx="4206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Nuclar</a:t>
            </a:r>
            <a:r>
              <a:rPr lang="en-US" strike="sngStrike" dirty="0" smtClean="0"/>
              <a:t> Polices for </a:t>
            </a:r>
            <a:r>
              <a:rPr lang="en-US" strike="sngStrike" dirty="0" err="1" smtClean="0"/>
              <a:t>Coutrnys</a:t>
            </a:r>
            <a:r>
              <a:rPr lang="en-US" strike="sngStrike" dirty="0" smtClean="0"/>
              <a:t> and</a:t>
            </a:r>
          </a:p>
          <a:p>
            <a:r>
              <a:rPr lang="en-US" strike="sngStrike" dirty="0" smtClean="0"/>
              <a:t>(!AND) business that do not exit</a:t>
            </a:r>
          </a:p>
          <a:p>
            <a:r>
              <a:rPr lang="en-US" strike="sngStrike" dirty="0" err="1" smtClean="0"/>
              <a:t>Soive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unio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, as </a:t>
            </a:r>
            <a:r>
              <a:rPr lang="en-US" strike="sngStrike" dirty="0" err="1" smtClean="0"/>
              <a:t>wel</a:t>
            </a:r>
            <a:r>
              <a:rPr lang="en-US" strike="sngStrike" dirty="0" smtClean="0"/>
              <a:t> as </a:t>
            </a:r>
            <a:r>
              <a:rPr lang="en-US" strike="sngStrike" dirty="0" err="1" smtClean="0"/>
              <a:t>yuslavisa</a:t>
            </a:r>
            <a:r>
              <a:rPr lang="en-US" strike="sngStrike" dirty="0" smtClean="0"/>
              <a:t>, etc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000" y="2893769"/>
            <a:ext cx="26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COLORS MEAN NOTHEING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" y="1380416"/>
            <a:ext cx="2276190" cy="213333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9923" y="2082400"/>
            <a:ext cx="1782029" cy="12282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Homeland Security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Report Color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0456" y="2893769"/>
            <a:ext cx="1004552" cy="2996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071122" y="5895344"/>
            <a:ext cx="410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err="1" smtClean="0">
                <a:sym typeface="Wingdings" panose="05000000000000000000" pitchFamily="2" charset="2"/>
              </a:rPr>
              <a:t>gedion</a:t>
            </a:r>
            <a:r>
              <a:rPr lang="en-US" dirty="0" smtClean="0">
                <a:sym typeface="Wingdings" panose="05000000000000000000" pitchFamily="2" charset="2"/>
              </a:rPr>
              <a:t>) BARACK:JUDGES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7778839" y="6080010"/>
            <a:ext cx="721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284890" y="6264676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HOMCEMP:LNAAN(</a:t>
            </a:r>
            <a:r>
              <a:rPr lang="en-US" dirty="0" err="1" smtClean="0"/>
              <a:t>diana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8139447" y="6449342"/>
            <a:ext cx="1017432" cy="77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be 34"/>
          <p:cNvSpPr/>
          <p:nvPr/>
        </p:nvSpPr>
        <p:spPr>
          <a:xfrm>
            <a:off x="3451538" y="4494727"/>
            <a:ext cx="1918952" cy="19546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577" y="4353193"/>
            <a:ext cx="361303" cy="283068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4620790" y="4262908"/>
            <a:ext cx="919364" cy="5280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190880" y="412123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0717" y="4490571"/>
            <a:ext cx="290502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dirty="0" err="1" smtClean="0"/>
              <a:t>.NAVY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itil</a:t>
            </a:r>
            <a:r>
              <a:rPr lang="en-US" strike="sngStrike" dirty="0" smtClean="0"/>
              <a:t> change </a:t>
            </a:r>
            <a:r>
              <a:rPr lang="en-US" strike="sngStrike" dirty="0" err="1" smtClean="0"/>
              <a:t>conroll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CVPA:</a:t>
            </a:r>
            <a:r>
              <a:rPr lang="en-US" strike="sngStrike" dirty="0" err="1" smtClean="0"/>
              <a:t>McCatny:visa:colors</a:t>
            </a:r>
            <a:endParaRPr lang="en-US" strike="sngStrike" dirty="0" smtClean="0"/>
          </a:p>
          <a:p>
            <a:r>
              <a:rPr lang="en-US" dirty="0" smtClean="0"/>
              <a:t>1983 </a:t>
            </a:r>
            <a:r>
              <a:rPr lang="en-US" sz="800" strike="sngStrike" dirty="0" err="1" smtClean="0"/>
              <a:t>molestaon</a:t>
            </a:r>
            <a:r>
              <a:rPr lang="en-US" sz="800" strike="sngStrike" dirty="0" smtClean="0"/>
              <a:t> jenny</a:t>
            </a:r>
          </a:p>
          <a:p>
            <a:r>
              <a:rPr lang="en-US" strike="sngStrike" dirty="0" err="1" smtClean="0"/>
              <a:t>Kindergarden</a:t>
            </a:r>
            <a:r>
              <a:rPr lang="en-US" strike="sngStrike" dirty="0" smtClean="0"/>
              <a:t> </a:t>
            </a:r>
          </a:p>
          <a:p>
            <a:r>
              <a:rPr lang="en-US" b="1" dirty="0" smtClean="0"/>
              <a:t>IMPORT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moody </a:t>
            </a:r>
            <a:r>
              <a:rPr lang="en-US" sz="800" strike="sngStrike" dirty="0" err="1" smtClean="0"/>
              <a:t>blay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gu</a:t>
            </a:r>
            <a:endParaRPr lang="en-US" sz="800" strike="sngStrike" dirty="0" smtClean="0"/>
          </a:p>
          <a:p>
            <a:endParaRPr lang="en-US" strike="sngStrike" dirty="0"/>
          </a:p>
          <a:p>
            <a:r>
              <a:rPr lang="en-US" sz="800" strike="sngStrike" dirty="0" smtClean="0"/>
              <a:t>In the Visa </a:t>
            </a:r>
            <a:r>
              <a:rPr lang="en-US" sz="800" strike="sngStrike" dirty="0" err="1" smtClean="0"/>
              <a:t>mnagme</a:t>
            </a:r>
            <a:r>
              <a:rPr lang="en-US" sz="800" strike="sngStrike" dirty="0" smtClean="0"/>
              <a:t> system looked up</a:t>
            </a:r>
          </a:p>
          <a:p>
            <a:r>
              <a:rPr lang="en-US" sz="800" strike="sngStrike" dirty="0" smtClean="0"/>
              <a:t>On Internet </a:t>
            </a:r>
            <a:r>
              <a:rPr lang="en-US" sz="800" strike="sngStrike" dirty="0" err="1" smtClean="0"/>
              <a:t>kindergarnd</a:t>
            </a:r>
            <a:r>
              <a:rPr lang="en-US" sz="800" strike="sngStrike" dirty="0" smtClean="0"/>
              <a:t>, had color with</a:t>
            </a:r>
          </a:p>
          <a:p>
            <a:r>
              <a:rPr lang="en-US" sz="800" strike="sngStrike" dirty="0" err="1" smtClean="0"/>
              <a:t>Assoaiotn</a:t>
            </a:r>
            <a:r>
              <a:rPr lang="en-US" sz="800" strike="sngStrike" dirty="0" smtClean="0"/>
              <a:t> to 1/4-us.ACHSO. NAME CHANGE(</a:t>
            </a:r>
            <a:r>
              <a:rPr lang="en-US" sz="800" strike="sngStrike" dirty="0" err="1" smtClean="0"/>
              <a:t>freee</a:t>
            </a:r>
            <a:r>
              <a:rPr lang="en-US" sz="800" strike="sngStrike" dirty="0" smtClean="0"/>
              <a:t> pizza)</a:t>
            </a:r>
          </a:p>
          <a:p>
            <a:r>
              <a:rPr lang="en-US" sz="800" strike="sngStrike" dirty="0" err="1" smtClean="0"/>
              <a:t>Bamschule</a:t>
            </a:r>
            <a:r>
              <a:rPr lang="en-US" sz="800" strike="sngStrike" dirty="0" smtClean="0"/>
              <a:t>, special </a:t>
            </a:r>
            <a:r>
              <a:rPr lang="en-US" sz="800" strike="sngStrike" dirty="0" err="1" smtClean="0"/>
              <a:t>educaotin</a:t>
            </a:r>
            <a:r>
              <a:rPr lang="en-US" sz="800" strike="sngStrike" dirty="0" smtClean="0"/>
              <a:t> school</a:t>
            </a:r>
            <a:endParaRPr lang="en-US" sz="800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2496381" y="3889420"/>
            <a:ext cx="2539478" cy="7540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41.VIRINGINA.MCARTHY</a:t>
            </a:r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knowledge management server2013 </a:t>
            </a:r>
            <a:r>
              <a:rPr lang="en-US" sz="800" strike="sngStrike" dirty="0" err="1" smtClean="0"/>
              <a:t>Projec</a:t>
            </a:r>
            <a:r>
              <a:rPr lang="en-US" sz="800" strike="sngStrike" dirty="0" smtClean="0"/>
              <a:t> </a:t>
            </a:r>
            <a:r>
              <a:rPr lang="en-US" sz="1600" strike="sngStrike" dirty="0" smtClean="0"/>
              <a:t>Visa</a:t>
            </a:r>
          </a:p>
          <a:p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nonPOiceAtemtnes</a:t>
            </a:r>
            <a:endParaRPr lang="en-US" sz="9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-25968" y="3919538"/>
            <a:ext cx="2297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12:43pm car alarm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4829577" y="2082400"/>
            <a:ext cx="3670479" cy="180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738455" y="1738648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you rice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6879" y="1289827"/>
            <a:ext cx="2745798" cy="126236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749307" y="2595830"/>
            <a:ext cx="1828800" cy="48260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41.CIA(BROWN)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969607" y="3131161"/>
            <a:ext cx="194155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800" strike="sngStrike" dirty="0" smtClean="0"/>
              <a:t>Eva </a:t>
            </a:r>
            <a:r>
              <a:rPr lang="en-US" sz="800" strike="sngStrike" dirty="0" err="1" smtClean="0"/>
              <a:t>Bruan</a:t>
            </a:r>
            <a:endParaRPr lang="en-US" sz="800" strike="sngStrike" dirty="0" smtClean="0"/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Verna </a:t>
            </a:r>
            <a:r>
              <a:rPr lang="en-US" sz="800" strike="sngStrike" dirty="0" err="1" smtClean="0"/>
              <a:t>Bruan</a:t>
            </a:r>
            <a:endParaRPr lang="en-US" sz="800" strike="sngStrike" dirty="0" smtClean="0"/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Visa Jason </a:t>
            </a:r>
            <a:r>
              <a:rPr lang="en-US" sz="800" strike="sngStrike" dirty="0" err="1" smtClean="0"/>
              <a:t>Petersson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cfg</a:t>
            </a:r>
            <a:endParaRPr lang="en-US" sz="800" strike="sngStrike" dirty="0" smtClean="0"/>
          </a:p>
          <a:p>
            <a:pPr marL="285750" indent="-285750">
              <a:buFontTx/>
              <a:buChar char="-"/>
            </a:pPr>
            <a:r>
              <a:rPr lang="en-US" sz="800" strike="sngStrike" dirty="0" err="1" smtClean="0"/>
              <a:t>Koja</a:t>
            </a:r>
            <a:r>
              <a:rPr lang="en-US" sz="800" strike="sngStrike" dirty="0" smtClean="0"/>
              <a:t> Reis Braun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Dallas </a:t>
            </a:r>
            <a:r>
              <a:rPr lang="en-US" sz="800" strike="sngStrike" dirty="0" err="1" smtClean="0"/>
              <a:t>Fortiono</a:t>
            </a:r>
            <a:r>
              <a:rPr lang="en-US" sz="800" strike="sngStrike" dirty="0" smtClean="0"/>
              <a:t> Brown (AIC)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2010   Ass in chair (backward) CI</a:t>
            </a:r>
            <a:r>
              <a:rPr lang="en-US" dirty="0" smtClean="0"/>
              <a:t>A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113066" y="398386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0216342" y="2244403"/>
            <a:ext cx="936762" cy="54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714274" y="2377289"/>
            <a:ext cx="6477467" cy="1566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13708" y="2444733"/>
            <a:ext cx="18669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41.AfD.</a:t>
            </a:r>
            <a:r>
              <a:rPr lang="en-US" sz="800" strike="sngStrike" dirty="0" smtClean="0"/>
              <a:t>maxplank is new Brown</a:t>
            </a:r>
          </a:p>
          <a:p>
            <a:r>
              <a:rPr lang="en-US" sz="800" dirty="0" smtClean="0"/>
              <a:t>[]</a:t>
            </a:r>
            <a:r>
              <a:rPr lang="en-US" sz="800" dirty="0" err="1" smtClean="0"/>
              <a:t>xno</a:t>
            </a:r>
            <a:endParaRPr lang="en-US" sz="8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8898106" y="2519199"/>
            <a:ext cx="501203" cy="274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060163" y="4906069"/>
            <a:ext cx="2015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 dirty="0" err="1" smtClean="0"/>
              <a:t>Offiste</a:t>
            </a:r>
            <a:r>
              <a:rPr lang="en-US" sz="2000" strike="sngStrike" dirty="0" smtClean="0"/>
              <a:t>: McCarthy</a:t>
            </a:r>
          </a:p>
          <a:p>
            <a:r>
              <a:rPr lang="en-US" sz="2000" strike="sngStrike" dirty="0" smtClean="0"/>
              <a:t>Phil(Kimberly)</a:t>
            </a:r>
            <a:endParaRPr lang="en-US" sz="20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10473902" y="5710678"/>
            <a:ext cx="1207236" cy="369332"/>
          </a:xfrm>
          <a:prstGeom prst="rect">
            <a:avLst/>
          </a:prstGeom>
          <a:solidFill>
            <a:srgbClr val="F93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Sex and city</a:t>
            </a:r>
            <a:endParaRPr lang="en-US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10473902" y="6176733"/>
            <a:ext cx="1207236" cy="369332"/>
          </a:xfrm>
          <a:prstGeom prst="rect">
            <a:avLst/>
          </a:prstGeom>
          <a:solidFill>
            <a:srgbClr val="F93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Svu,oliver</a:t>
            </a:r>
            <a:r>
              <a:rPr lang="en-US" strike="sngStrike" dirty="0" smtClean="0"/>
              <a:t> person</a:t>
            </a:r>
            <a:endParaRPr lang="en-US" strike="sngStrike" dirty="0"/>
          </a:p>
        </p:txBody>
      </p:sp>
      <p:cxnSp>
        <p:nvCxnSpPr>
          <p:cNvPr id="62" name="Straight Arrow Connector 61"/>
          <p:cNvCxnSpPr>
            <a:stCxn id="59" idx="3"/>
          </p:cNvCxnSpPr>
          <p:nvPr/>
        </p:nvCxnSpPr>
        <p:spPr>
          <a:xfrm flipH="1" flipV="1">
            <a:off x="10648753" y="2137893"/>
            <a:ext cx="1032385" cy="3757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10537315" y="2137893"/>
            <a:ext cx="1054231" cy="3942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710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62885" y="1953227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dropapple.com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184856"/>
            <a:ext cx="2629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FBI:WMD</a:t>
            </a:r>
            <a:endParaRPr lang="en-US" sz="4800" b="1" dirty="0"/>
          </a:p>
        </p:txBody>
      </p:sp>
      <p:sp>
        <p:nvSpPr>
          <p:cNvPr id="7" name="Oval 6"/>
          <p:cNvSpPr/>
          <p:nvPr/>
        </p:nvSpPr>
        <p:spPr>
          <a:xfrm>
            <a:off x="4572000" y="1600354"/>
            <a:ext cx="1712890" cy="149057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Story Behind the Apple Logo - Free Logo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20" y="2137893"/>
            <a:ext cx="4570971" cy="360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/>
          <p:cNvCxnSpPr/>
          <p:nvPr/>
        </p:nvCxnSpPr>
        <p:spPr>
          <a:xfrm flipV="1">
            <a:off x="6568225" y="2137893"/>
            <a:ext cx="4546243" cy="3400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92439" y="3043777"/>
            <a:ext cx="6735650" cy="579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88546" y="4529211"/>
            <a:ext cx="6137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King/king/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/rot/job/jobs/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smeire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meies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2188546" y="4848897"/>
            <a:ext cx="112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aftermath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1041501" y="3674635"/>
            <a:ext cx="728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GOD.MAINSTREET(HOMCIDE:CHANLOR(</a:t>
            </a:r>
            <a:r>
              <a:rPr lang="en-US" dirty="0" err="1" smtClean="0"/>
              <a:t>mothr:GENSIS</a:t>
            </a:r>
            <a:r>
              <a:rPr lang="en-US" dirty="0" smtClean="0"/>
              <a:t>, </a:t>
            </a:r>
            <a:r>
              <a:rPr lang="en-US" dirty="0" err="1" smtClean="0"/>
              <a:t>adam</a:t>
            </a:r>
            <a:r>
              <a:rPr lang="en-US" dirty="0" smtClean="0"/>
              <a:t>, </a:t>
            </a:r>
            <a:r>
              <a:rPr lang="en-US" dirty="0" err="1" smtClean="0"/>
              <a:t>jeiws.avg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112913" y="3837904"/>
            <a:ext cx="3212698" cy="21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1584" y="3417264"/>
            <a:ext cx="537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  <a:r>
              <a:rPr lang="en-US" strike="sngStrike" dirty="0" smtClean="0"/>
              <a:t>(girlfriend).</a:t>
            </a:r>
            <a:r>
              <a:rPr lang="en-US" dirty="0" smtClean="0"/>
              <a:t>CAMP DAVID(</a:t>
            </a:r>
            <a:r>
              <a:rPr lang="en-US" strike="sngStrike" dirty="0" smtClean="0"/>
              <a:t>radio watch trade </a:t>
            </a:r>
            <a:r>
              <a:rPr lang="en-US" strike="sngStrike" dirty="0" err="1" smtClean="0"/>
              <a:t>gensisi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84890" y="3254199"/>
            <a:ext cx="1872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nintnedo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719262" y="3043777"/>
            <a:ext cx="364118" cy="630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5537" y="5482248"/>
            <a:ext cx="2218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CPVA</a:t>
            </a:r>
            <a:endParaRPr lang="en-US" sz="7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168203" y="6082412"/>
            <a:ext cx="9456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Apple.nonPolciAttment.nonPolicePersoin</a:t>
            </a:r>
            <a:r>
              <a:rPr lang="en-US" dirty="0" smtClean="0"/>
              <a:t>(</a:t>
            </a:r>
            <a:r>
              <a:rPr lang="en-US" strike="sngStrike" dirty="0" err="1" smtClean="0"/>
              <a:t>dagher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vagain,moschapple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attmep</a:t>
            </a:r>
            <a:r>
              <a:rPr lang="en-US" strike="sngStrike" dirty="0" smtClean="0"/>
              <a:t> to </a:t>
            </a:r>
            <a:r>
              <a:rPr lang="en-US" strike="sngStrike" dirty="0" err="1" smtClean="0"/>
              <a:t>rmote</a:t>
            </a:r>
            <a:r>
              <a:rPr lang="en-US" dirty="0" smtClean="0"/>
              <a:t> 2016, 2019)</a:t>
            </a:r>
          </a:p>
          <a:p>
            <a:r>
              <a:rPr lang="en-US" dirty="0" err="1" smtClean="0"/>
              <a:t>nonPocleMarkeing.nonPioceQOS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479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923571" y="4777857"/>
            <a:ext cx="428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41.HOMCIPD:IS-A-BELL;</a:t>
            </a:r>
            <a:r>
              <a:rPr lang="en-US" strike="sngStrike" dirty="0" smtClean="0"/>
              <a:t>roth(</a:t>
            </a:r>
            <a:r>
              <a:rPr lang="en-US" strike="sngStrike" dirty="0" err="1" smtClean="0"/>
              <a:t>halord</a:t>
            </a:r>
            <a:r>
              <a:rPr lang="en-US" dirty="0" smtClean="0"/>
              <a:t> $1)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973" y="1944946"/>
            <a:ext cx="1785930" cy="250030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4720983" y="1713127"/>
            <a:ext cx="1785930" cy="3815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CDU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931686" y="1167740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Crisitan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Democrate</a:t>
            </a:r>
            <a:endParaRPr lang="en-US" sz="1000" strike="sngStrike" dirty="0" smtClean="0"/>
          </a:p>
          <a:p>
            <a:r>
              <a:rPr lang="en-US" sz="1000" strike="sngStrike" dirty="0" smtClean="0"/>
              <a:t>Party</a:t>
            </a:r>
            <a:endParaRPr lang="en-US" sz="1000" strike="sngStrike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4437955" y="2020124"/>
            <a:ext cx="1522851" cy="2173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847636" y="1994602"/>
            <a:ext cx="1522851" cy="2173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071552" y="5273089"/>
            <a:ext cx="314861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41.MAINSTREET.JFK.BULLET.SHOOTE.”Peng”.HOMCE:CHANOR(</a:t>
            </a:r>
            <a:r>
              <a:rPr lang="en-US" sz="800" strike="sngStrike" dirty="0" smtClean="0"/>
              <a:t>mother)</a:t>
            </a:r>
          </a:p>
          <a:p>
            <a:endParaRPr lang="en-US" sz="3200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765480" y="43923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I </a:t>
            </a:r>
            <a:r>
              <a:rPr lang="en-US" strike="sngStrike" dirty="0" err="1"/>
              <a:t>Beivle</a:t>
            </a:r>
            <a:r>
              <a:rPr lang="en-US" strike="sngStrike" dirty="0"/>
              <a:t> in Adam</a:t>
            </a:r>
          </a:p>
          <a:p>
            <a:r>
              <a:rPr lang="en-US" strike="sngStrike" dirty="0"/>
              <a:t>And Eve, </a:t>
            </a:r>
            <a:r>
              <a:rPr lang="en-US" strike="sngStrike" dirty="0" err="1"/>
              <a:t>Gensis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71" y="2073084"/>
            <a:ext cx="2171700" cy="15049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46242" y="1817647"/>
            <a:ext cx="2356834" cy="17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172171" y="2134780"/>
            <a:ext cx="2121368" cy="1798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09269" y="1728585"/>
            <a:ext cx="137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Soviet Union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4720983" y="135317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2172171" y="1233158"/>
            <a:ext cx="247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Yeah, Takes job </a:t>
            </a:r>
            <a:r>
              <a:rPr lang="en-US" strike="sngStrike" dirty="0" err="1" smtClean="0"/>
              <a:t>seroulsly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1892786" y="57261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The Soviet Union, officially the Union of Soviet Socialist Republics (USSR), was a transcontinental country that spanned much of Eurasia from 1922 to 1991.</a:t>
            </a:r>
            <a:endParaRPr lang="en-US" strike="sngStrike" dirty="0"/>
          </a:p>
        </p:txBody>
      </p:sp>
      <p:sp>
        <p:nvSpPr>
          <p:cNvPr id="13" name="Can 12"/>
          <p:cNvSpPr/>
          <p:nvPr/>
        </p:nvSpPr>
        <p:spPr>
          <a:xfrm>
            <a:off x="7262598" y="4954183"/>
            <a:ext cx="3084709" cy="944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2023 KIL ALL JEWS</a:t>
            </a:r>
          </a:p>
          <a:p>
            <a:pPr algn="ctr"/>
            <a:r>
              <a:rPr lang="en-US" dirty="0" err="1" smtClean="0"/>
              <a:t>Ddr</a:t>
            </a:r>
            <a:r>
              <a:rPr lang="en-US" dirty="0" smtClean="0"/>
              <a:t>, soviet union, ¼-us.</a:t>
            </a:r>
            <a:r>
              <a:rPr lang="en-US" strike="sngStrike" dirty="0" smtClean="0"/>
              <a:t>maxplank.marx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6407492" y="4005891"/>
            <a:ext cx="621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41.AVAIABILITY:HOMCEP:ur_ur_opi(</a:t>
            </a:r>
            <a:r>
              <a:rPr lang="en-US" dirty="0" err="1" smtClean="0"/>
              <a:t>dleat</a:t>
            </a:r>
            <a:r>
              <a:rPr lang="en-US" dirty="0" smtClean="0"/>
              <a:t>).</a:t>
            </a:r>
            <a:r>
              <a:rPr lang="en-US" dirty="0" err="1" smtClean="0"/>
              <a:t>AVAIBILTI.phil.JFK.MLK</a:t>
            </a:r>
            <a:endParaRPr lang="en-US" dirty="0" smtClean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477216" y="5186327"/>
            <a:ext cx="23181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 flipV="1">
            <a:off x="7881282" y="5446356"/>
            <a:ext cx="1635747" cy="7868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477216" y="6063346"/>
            <a:ext cx="3152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 </a:t>
            </a:r>
            <a:r>
              <a:rPr lang="en-US" dirty="0" err="1" smtClean="0"/>
              <a:t>Yuglosave</a:t>
            </a:r>
            <a:endParaRPr lang="en-US" dirty="0" smtClean="0"/>
          </a:p>
          <a:p>
            <a:r>
              <a:rPr lang="en-US" dirty="0" smtClean="0"/>
              <a:t>FEDLA BANK </a:t>
            </a:r>
            <a:r>
              <a:rPr lang="en-US" dirty="0" err="1" smtClean="0"/>
              <a:t>GREENMANT.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8503533" y="6192286"/>
            <a:ext cx="2096258" cy="941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85347" y="1913677"/>
            <a:ext cx="24144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0" i="0" dirty="0" smtClean="0">
                <a:solidFill>
                  <a:srgbClr val="202124"/>
                </a:solidFill>
                <a:effectLst/>
                <a:latin typeface="Google Sans"/>
              </a:rPr>
              <a:t>1922 to </a:t>
            </a:r>
          </a:p>
          <a:p>
            <a:r>
              <a:rPr lang="en-US" sz="4800" b="0" i="0" dirty="0" smtClean="0">
                <a:solidFill>
                  <a:srgbClr val="202124"/>
                </a:solidFill>
                <a:effectLst/>
                <a:latin typeface="Google Sans"/>
              </a:rPr>
              <a:t>1991</a:t>
            </a:r>
            <a:endParaRPr lang="en-US" sz="4800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881281" y="2020124"/>
            <a:ext cx="2466026" cy="413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881281" y="2774365"/>
            <a:ext cx="1635748" cy="53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wn Arrow 40"/>
          <p:cNvSpPr/>
          <p:nvPr/>
        </p:nvSpPr>
        <p:spPr>
          <a:xfrm>
            <a:off x="7215440" y="1698404"/>
            <a:ext cx="1288093" cy="319729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95281" y="4156451"/>
            <a:ext cx="498141" cy="33285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359766" y="4509489"/>
            <a:ext cx="39405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nonPoIiceBusinessProcessManagmenet</a:t>
            </a:r>
            <a:endParaRPr lang="en-US" dirty="0" smtClean="0"/>
          </a:p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(dell) </a:t>
            </a:r>
            <a:r>
              <a:rPr lang="en-US" sz="800" strike="sngStrike" dirty="0" err="1" smtClean="0"/>
              <a:t>sew.pipes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10330049" y="495418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Foster city</a:t>
            </a:r>
            <a:r>
              <a:rPr lang="en-US" sz="800" strike="sngStrike" dirty="0" smtClean="0"/>
              <a:t> Jewish </a:t>
            </a:r>
            <a:r>
              <a:rPr lang="en-US" sz="800" strike="sngStrike" dirty="0" err="1" smtClean="0"/>
              <a:t>Comptuer</a:t>
            </a:r>
            <a:r>
              <a:rPr lang="en-US" sz="800" strike="sngStrike" dirty="0" smtClean="0"/>
              <a:t> Center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Cinses</a:t>
            </a:r>
            <a:endParaRPr lang="en-US" sz="800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800" strike="sngStrike" dirty="0"/>
              <a:t>4</a:t>
            </a:r>
            <a:r>
              <a:rPr lang="en-US" sz="800" strike="sngStrike" dirty="0" smtClean="0"/>
              <a:t>1.Konfusizus </a:t>
            </a:r>
            <a:r>
              <a:rPr lang="en-US" sz="800" strike="sngStrike" dirty="0" err="1" smtClean="0"/>
              <a:t>phil</a:t>
            </a:r>
            <a:endParaRPr lang="en-US" sz="8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8699155" y="14178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691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338" y="1913251"/>
            <a:ext cx="469604" cy="657446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561317" y="1778296"/>
            <a:ext cx="507625" cy="2003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CDU</a:t>
            </a:r>
            <a:endParaRPr 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9931686" y="1167740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Crisitan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Democrate</a:t>
            </a:r>
            <a:endParaRPr lang="en-US" sz="1000" strike="sngStrike" dirty="0" smtClean="0"/>
          </a:p>
          <a:p>
            <a:r>
              <a:rPr lang="en-US" sz="1000" strike="sngStrike" dirty="0" smtClean="0"/>
              <a:t>Party</a:t>
            </a:r>
            <a:endParaRPr lang="en-US" sz="1000" strike="sngStrike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3487531" y="1787156"/>
            <a:ext cx="579745" cy="602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3717302" y="1667494"/>
            <a:ext cx="112815" cy="9102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502126" y="3543806"/>
            <a:ext cx="18638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I </a:t>
            </a:r>
            <a:r>
              <a:rPr lang="en-US" strike="sngStrike" dirty="0" err="1"/>
              <a:t>Beivle</a:t>
            </a:r>
            <a:r>
              <a:rPr lang="en-US" strike="sngStrike" dirty="0"/>
              <a:t> in Adam</a:t>
            </a:r>
          </a:p>
          <a:p>
            <a:r>
              <a:rPr lang="en-US" strike="sngStrike" dirty="0"/>
              <a:t>And Eve, </a:t>
            </a:r>
            <a:r>
              <a:rPr lang="en-US" strike="sngStrike" dirty="0" err="1"/>
              <a:t>Gensis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71" y="2073084"/>
            <a:ext cx="595014" cy="412334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2172171" y="2134780"/>
            <a:ext cx="659910" cy="442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09269" y="1728585"/>
            <a:ext cx="137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Soviet Union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3331106" y="1533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2109269" y="2610992"/>
            <a:ext cx="247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Yeah, Takes job </a:t>
            </a:r>
            <a:r>
              <a:rPr lang="en-US" strike="sngStrike" dirty="0" err="1" smtClean="0"/>
              <a:t>seroulsly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1528112" y="6589969"/>
            <a:ext cx="98913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The Soviet Union, officially the Union of Soviet Socialist Republics (USSR), was a transcontinental country that spanned much of Eurasia from 1922 to 1991.</a:t>
            </a:r>
            <a:endParaRPr lang="en-US" sz="800" strike="sngStrike" dirty="0"/>
          </a:p>
        </p:txBody>
      </p:sp>
      <p:sp>
        <p:nvSpPr>
          <p:cNvPr id="13" name="Can 12"/>
          <p:cNvSpPr/>
          <p:nvPr/>
        </p:nvSpPr>
        <p:spPr>
          <a:xfrm rot="5400000">
            <a:off x="4198064" y="3322770"/>
            <a:ext cx="376035" cy="3871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1528112" y="1238353"/>
            <a:ext cx="6751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41.AVAIABILITY:HOMCEP:ur_ur_opi</a:t>
            </a:r>
            <a:r>
              <a:rPr lang="en-US" dirty="0" smtClean="0"/>
              <a:t>(</a:t>
            </a:r>
            <a:r>
              <a:rPr lang="en-US" dirty="0" err="1" smtClean="0"/>
              <a:t>dleat</a:t>
            </a:r>
            <a:r>
              <a:rPr lang="en-US" dirty="0" smtClean="0"/>
              <a:t>).</a:t>
            </a:r>
            <a:r>
              <a:rPr lang="en-US" dirty="0" err="1" smtClean="0"/>
              <a:t>AVAIBILTI.phil.JFK.MLK</a:t>
            </a:r>
            <a:endParaRPr lang="en-US" dirty="0" smtClean="0"/>
          </a:p>
          <a:p>
            <a:r>
              <a:rPr lang="en-US" dirty="0" smtClean="0"/>
              <a:t>CPVA.PRSION:HOMC:ANANA( </a:t>
            </a:r>
            <a:r>
              <a:rPr lang="en-US" sz="800" strike="sngStrike" dirty="0" smtClean="0"/>
              <a:t>what papa did to me ; </a:t>
            </a:r>
            <a:r>
              <a:rPr lang="en-US" sz="800" strike="sngStrike" dirty="0" err="1" smtClean="0"/>
              <a:t>mothelest</a:t>
            </a:r>
            <a:r>
              <a:rPr lang="en-US" sz="800" strike="sngStrike" dirty="0" smtClean="0"/>
              <a:t> grandmother </a:t>
            </a:r>
            <a:r>
              <a:rPr lang="en-US" sz="800" strike="sngStrike" dirty="0" err="1" smtClean="0"/>
              <a:t>grea-grat</a:t>
            </a:r>
            <a:r>
              <a:rPr lang="en-US" sz="800" strike="sngStrike" dirty="0" smtClean="0"/>
              <a:t> grand </a:t>
            </a:r>
            <a:r>
              <a:rPr lang="en-US" sz="800" strike="sngStrike" dirty="0" err="1" smtClean="0"/>
              <a:t>sovie</a:t>
            </a:r>
            <a:r>
              <a:rPr lang="en-US" sz="800" strike="sngStrike" dirty="0" smtClean="0"/>
              <a:t> prison camp</a:t>
            </a:r>
            <a:r>
              <a:rPr lang="en-US" dirty="0" smtClean="0"/>
              <a:t>).41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185347" y="1913677"/>
            <a:ext cx="241444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0" i="0" dirty="0" smtClean="0">
                <a:solidFill>
                  <a:srgbClr val="202124"/>
                </a:solidFill>
                <a:effectLst/>
                <a:latin typeface="Google Sans"/>
              </a:rPr>
              <a:t>1922 to </a:t>
            </a:r>
          </a:p>
          <a:p>
            <a:r>
              <a:rPr lang="en-US" sz="4800" b="0" i="0" dirty="0" smtClean="0">
                <a:solidFill>
                  <a:srgbClr val="202124"/>
                </a:solidFill>
                <a:effectLst/>
                <a:latin typeface="Google Sans"/>
              </a:rPr>
              <a:t>1991</a:t>
            </a:r>
            <a:endParaRPr lang="en-US" sz="4800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881281" y="2020124"/>
            <a:ext cx="2466026" cy="413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881281" y="2774365"/>
            <a:ext cx="1635748" cy="53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wn Arrow 40"/>
          <p:cNvSpPr/>
          <p:nvPr/>
        </p:nvSpPr>
        <p:spPr>
          <a:xfrm>
            <a:off x="4642786" y="1292015"/>
            <a:ext cx="1288093" cy="319729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65952" y="2597629"/>
            <a:ext cx="498141" cy="33285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172171" y="4483802"/>
            <a:ext cx="39405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nonPoIiceBusinessProcessManagmenet</a:t>
            </a:r>
            <a:endParaRPr lang="en-US" dirty="0" smtClean="0"/>
          </a:p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(dell) </a:t>
            </a:r>
            <a:r>
              <a:rPr lang="en-US" sz="800" strike="sngStrike" dirty="0" err="1" smtClean="0"/>
              <a:t>sew.pipes</a:t>
            </a:r>
            <a:endParaRPr lang="en-US" sz="8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8699155" y="14178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" y="1380417"/>
            <a:ext cx="1107624" cy="103810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27958" y="1950114"/>
            <a:ext cx="95570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>
              <a:solidFill>
                <a:schemeClr val="tx1"/>
              </a:solidFill>
            </a:endParaRPr>
          </a:p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Homeland Security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Report Color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05375" y="2056351"/>
            <a:ext cx="1004552" cy="2996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n 41"/>
          <p:cNvSpPr/>
          <p:nvPr/>
        </p:nvSpPr>
        <p:spPr>
          <a:xfrm rot="5400000">
            <a:off x="4153145" y="3964046"/>
            <a:ext cx="376035" cy="3871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272" y="3732326"/>
            <a:ext cx="907701" cy="9077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276731" y="3588648"/>
            <a:ext cx="1257410" cy="12924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17" idx="3"/>
          </p:cNvCxnSpPr>
          <p:nvPr/>
        </p:nvCxnSpPr>
        <p:spPr>
          <a:xfrm>
            <a:off x="6429131" y="3741048"/>
            <a:ext cx="900842" cy="4451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01092" y="3639476"/>
            <a:ext cx="4031873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2013</a:t>
            </a:r>
          </a:p>
          <a:p>
            <a:endParaRPr lang="en-US" dirty="0"/>
          </a:p>
          <a:p>
            <a:r>
              <a:rPr lang="en-US" sz="4000" b="1" dirty="0" smtClean="0"/>
              <a:t>25Y </a:t>
            </a:r>
            <a:r>
              <a:rPr lang="en-US" sz="2400" b="1" dirty="0" smtClean="0"/>
              <a:t>FEDERAL VP GERMANY</a:t>
            </a:r>
          </a:p>
          <a:p>
            <a:r>
              <a:rPr lang="en-US" sz="4000" b="1" strike="sngStrike" dirty="0" err="1" smtClean="0"/>
              <a:t>Phil</a:t>
            </a:r>
            <a:r>
              <a:rPr lang="en-US" sz="4000" b="1" dirty="0" err="1" smtClean="0"/>
              <a:t>.JFK.MLK</a:t>
            </a:r>
            <a:endParaRPr lang="en-US" sz="4000" b="1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930879" y="5070320"/>
            <a:ext cx="1699806" cy="1880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331106" y="5222720"/>
            <a:ext cx="4451979" cy="471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734012" y="5137407"/>
            <a:ext cx="38571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“CHANGE”</a:t>
            </a:r>
            <a:endParaRPr lang="en-US" sz="6600" dirty="0"/>
          </a:p>
        </p:txBody>
      </p:sp>
      <p:sp>
        <p:nvSpPr>
          <p:cNvPr id="31" name="TextBox 30"/>
          <p:cNvSpPr txBox="1"/>
          <p:nvPr/>
        </p:nvSpPr>
        <p:spPr>
          <a:xfrm>
            <a:off x="6744040" y="5978577"/>
            <a:ext cx="328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WWI.MARATHON</a:t>
            </a:r>
            <a:r>
              <a:rPr lang="en-US" strike="sngStrike" dirty="0" err="1" smtClean="0"/>
              <a:t>.Iron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horus</a:t>
            </a:r>
            <a:r>
              <a:rPr lang="en-US" strike="sngStrike" dirty="0" smtClean="0"/>
              <a:t> trail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7881281" y="6347909"/>
            <a:ext cx="304066" cy="2420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081994" y="6450151"/>
            <a:ext cx="304066" cy="2420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332876" y="6506752"/>
            <a:ext cx="304066" cy="2420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171299" y="6036232"/>
            <a:ext cx="1988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SALES:HOOVER.</a:t>
            </a:r>
            <a:r>
              <a:rPr lang="en-US" sz="800" strike="sngStrike" dirty="0" err="1" smtClean="0"/>
              <a:t>maxplank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Forscast</a:t>
            </a:r>
            <a:r>
              <a:rPr lang="en-US" sz="800" strike="sngStrike" dirty="0" smtClean="0"/>
              <a:t> Starbuck FBI:WMD</a:t>
            </a:r>
          </a:p>
          <a:p>
            <a:r>
              <a:rPr lang="en-US" sz="800" strike="sngStrike" dirty="0" smtClean="0"/>
              <a:t>9-1-1 coffee 9am on his way</a:t>
            </a:r>
          </a:p>
          <a:p>
            <a:r>
              <a:rPr lang="en-US" sz="800" dirty="0" err="1" smtClean="0"/>
              <a:t>D.A.R.E.nonPocieHlmelessLiaon.avg.SQ.avg</a:t>
            </a:r>
            <a:endParaRPr lang="en-US" sz="8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8887824" y="6312490"/>
            <a:ext cx="1391139" cy="25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03939" y="4911982"/>
            <a:ext cx="871253" cy="3403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194217" y="3810790"/>
            <a:ext cx="871253" cy="3403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2502126" y="2206154"/>
            <a:ext cx="5982783" cy="1696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729706" y="2221734"/>
            <a:ext cx="6180180" cy="163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9135016" y="34937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2019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9504530" y="3779669"/>
            <a:ext cx="871253" cy="3403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86" y="1951018"/>
            <a:ext cx="1637630" cy="163763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485661" y="5188435"/>
            <a:ext cx="15335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ITIL</a:t>
            </a:r>
            <a:br>
              <a:rPr lang="en-US" dirty="0" smtClean="0"/>
            </a:br>
            <a:r>
              <a:rPr lang="en-US" dirty="0" smtClean="0"/>
              <a:t>CERTIFIED</a:t>
            </a:r>
          </a:p>
          <a:p>
            <a:r>
              <a:rPr lang="en-US" dirty="0" smtClean="0"/>
              <a:t>STANFOR PMP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978384" y="5656293"/>
            <a:ext cx="70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ticket</a:t>
            </a:r>
            <a:endParaRPr lang="en-US" strike="sngStrike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905436" y="5446356"/>
            <a:ext cx="3580225" cy="532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3375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276" y="1906074"/>
            <a:ext cx="3831724" cy="291211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513908" y="3553097"/>
            <a:ext cx="1593669" cy="1476103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n 75"/>
          <p:cNvSpPr/>
          <p:nvPr/>
        </p:nvSpPr>
        <p:spPr>
          <a:xfrm rot="5400000">
            <a:off x="4011826" y="3791852"/>
            <a:ext cx="376035" cy="387113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09" y="4834810"/>
            <a:ext cx="829963" cy="57515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32289" y="4818184"/>
            <a:ext cx="422697" cy="5917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257109" y="4937760"/>
            <a:ext cx="1698171" cy="339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79497" y="4120378"/>
            <a:ext cx="2650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Mainstin</a:t>
            </a:r>
            <a:r>
              <a:rPr lang="en-US" strike="sngStrike" dirty="0" smtClean="0"/>
              <a:t> old </a:t>
            </a:r>
            <a:r>
              <a:rPr lang="en-US" strike="sngStrike" dirty="0" err="1" smtClean="0"/>
              <a:t>Constuation</a:t>
            </a:r>
            <a:r>
              <a:rPr lang="en-US" strike="sngStrike" dirty="0" smtClean="0"/>
              <a:t>?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233756" y="1545713"/>
            <a:ext cx="261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Poland Constitution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007" y="5539402"/>
            <a:ext cx="729964" cy="490195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054526" y="5632884"/>
            <a:ext cx="1698171" cy="339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881" y="5666932"/>
            <a:ext cx="607412" cy="341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800" y="5591049"/>
            <a:ext cx="423303" cy="423303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3234714" y="5731798"/>
            <a:ext cx="1698171" cy="339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64275" y="5107577"/>
            <a:ext cx="1249633" cy="30238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Jogging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2138637" y="4756187"/>
            <a:ext cx="39405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nonPoIiceBusinessProcessManagmenet</a:t>
            </a:r>
            <a:endParaRPr lang="en-US" dirty="0" smtClean="0"/>
          </a:p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(dell) </a:t>
            </a:r>
            <a:r>
              <a:rPr lang="en-US" sz="800" strike="sngStrike" dirty="0" err="1" smtClean="0"/>
              <a:t>sew.pipes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3955466" y="501058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visa sports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11234" y="47561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513724" y="3177463"/>
            <a:ext cx="1893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“CHANGE</a:t>
            </a:r>
            <a:r>
              <a:rPr lang="en-US" dirty="0" smtClean="0"/>
              <a:t>” 134-23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79796" y="3141889"/>
            <a:ext cx="656665" cy="647719"/>
          </a:xfrm>
          <a:prstGeom prst="rect">
            <a:avLst/>
          </a:prstGeom>
        </p:spPr>
      </p:pic>
      <p:cxnSp>
        <p:nvCxnSpPr>
          <p:cNvPr id="25" name="Straight Connector 24"/>
          <p:cNvCxnSpPr>
            <a:stCxn id="19" idx="1"/>
          </p:cNvCxnSpPr>
          <p:nvPr/>
        </p:nvCxnSpPr>
        <p:spPr>
          <a:xfrm>
            <a:off x="6513724" y="3362129"/>
            <a:ext cx="2826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06" y="2712698"/>
            <a:ext cx="257823" cy="2578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672" y="2481488"/>
            <a:ext cx="244784" cy="2447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627" y="2798811"/>
            <a:ext cx="290517" cy="21326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734" y="2592083"/>
            <a:ext cx="223030" cy="22303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4932885" y="2603880"/>
            <a:ext cx="2772039" cy="29355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13724" y="1811149"/>
            <a:ext cx="451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(CPVA)CHILE PORNONGPY VICTUMS ASSISTNA</a:t>
            </a:r>
          </a:p>
          <a:p>
            <a:r>
              <a:rPr lang="en-US" dirty="0" smtClean="0"/>
              <a:t>AVAIILTY </a:t>
            </a:r>
            <a:endParaRPr lang="en-US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0344" y="2620659"/>
            <a:ext cx="595014" cy="41233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766082" y="2309283"/>
            <a:ext cx="1098946" cy="94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522" y="6008893"/>
            <a:ext cx="641008" cy="641008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34" idx="2"/>
          </p:cNvCxnSpPr>
          <p:nvPr/>
        </p:nvCxnSpPr>
        <p:spPr>
          <a:xfrm flipH="1">
            <a:off x="7899107" y="2726272"/>
            <a:ext cx="134957" cy="30840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684" y="6077392"/>
            <a:ext cx="403609" cy="504009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289" y="6068634"/>
            <a:ext cx="359417" cy="481693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612" y="6070862"/>
            <a:ext cx="340367" cy="579811"/>
          </a:xfrm>
          <a:prstGeom prst="rect">
            <a:avLst/>
          </a:prstGeom>
        </p:spPr>
      </p:pic>
      <p:sp>
        <p:nvSpPr>
          <p:cNvPr id="110" name="Round Single Corner Rectangle 109"/>
          <p:cNvSpPr/>
          <p:nvPr/>
        </p:nvSpPr>
        <p:spPr>
          <a:xfrm>
            <a:off x="6897189" y="6111843"/>
            <a:ext cx="2573469" cy="347397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nonPolcieContentItems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6922727" y="5797735"/>
            <a:ext cx="306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CHEKCPOT CHALIE(</a:t>
            </a:r>
            <a:r>
              <a:rPr lang="en-US" sz="800" strike="sngStrike" dirty="0" smtClean="0"/>
              <a:t>jacking off make you deaf)</a:t>
            </a:r>
            <a:endParaRPr lang="en-US" sz="800" strike="sngStrike" dirty="0"/>
          </a:p>
        </p:txBody>
      </p:sp>
      <p:sp>
        <p:nvSpPr>
          <p:cNvPr id="113" name="TextBox 112"/>
          <p:cNvSpPr txBox="1"/>
          <p:nvPr/>
        </p:nvSpPr>
        <p:spPr>
          <a:xfrm flipH="1">
            <a:off x="103728" y="4756187"/>
            <a:ext cx="2884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Pulic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Disbnace</a:t>
            </a:r>
            <a:r>
              <a:rPr lang="en-US" sz="800" dirty="0" smtClean="0"/>
              <a:t>: 1:1PM</a:t>
            </a:r>
          </a:p>
          <a:p>
            <a:r>
              <a:rPr lang="en-US" sz="800" strike="sngStrike" dirty="0" err="1" smtClean="0"/>
              <a:t>Motrocycle</a:t>
            </a:r>
            <a:endParaRPr lang="en-US" sz="800" strike="sngStrike" dirty="0"/>
          </a:p>
        </p:txBody>
      </p:sp>
      <p:sp>
        <p:nvSpPr>
          <p:cNvPr id="114" name="Cube 113"/>
          <p:cNvSpPr/>
          <p:nvPr/>
        </p:nvSpPr>
        <p:spPr>
          <a:xfrm>
            <a:off x="6164136" y="5858653"/>
            <a:ext cx="665618" cy="8491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602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Can 75"/>
          <p:cNvSpPr/>
          <p:nvPr/>
        </p:nvSpPr>
        <p:spPr>
          <a:xfrm rot="5400000">
            <a:off x="5325352" y="998770"/>
            <a:ext cx="376035" cy="5392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19" y="4302554"/>
            <a:ext cx="829963" cy="57515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44799" y="4285928"/>
            <a:ext cx="422697" cy="5917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69619" y="4405504"/>
            <a:ext cx="1698171" cy="339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49" y="4142205"/>
            <a:ext cx="729964" cy="490195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2780268" y="4235687"/>
            <a:ext cx="1698171" cy="339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23" y="4269735"/>
            <a:ext cx="607412" cy="3419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542" y="4193852"/>
            <a:ext cx="423303" cy="423303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2960456" y="4334601"/>
            <a:ext cx="1698171" cy="339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62684" y="2776603"/>
            <a:ext cx="5346928" cy="4515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Jogging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694057" y="135397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visa sports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806965" y="1344346"/>
            <a:ext cx="31259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SALES</a:t>
            </a:r>
            <a:endParaRPr lang="en-US" sz="9600" dirty="0"/>
          </a:p>
        </p:txBody>
      </p:sp>
      <p:sp>
        <p:nvSpPr>
          <p:cNvPr id="4" name="TextBox 3"/>
          <p:cNvSpPr txBox="1"/>
          <p:nvPr/>
        </p:nvSpPr>
        <p:spPr>
          <a:xfrm>
            <a:off x="6257109" y="2305878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FORECAST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starbucsk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5668185" y="1603974"/>
            <a:ext cx="328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WWI.MARATHON</a:t>
            </a:r>
            <a:r>
              <a:rPr lang="en-US" strike="sngStrike" dirty="0" err="1" smtClean="0"/>
              <a:t>.Iron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horus</a:t>
            </a:r>
            <a:r>
              <a:rPr lang="en-US" strike="sngStrike" dirty="0" smtClean="0"/>
              <a:t> trail</a:t>
            </a:r>
            <a:endParaRPr lang="en-US" strike="sngStrike" dirty="0"/>
          </a:p>
        </p:txBody>
      </p:sp>
      <p:sp>
        <p:nvSpPr>
          <p:cNvPr id="45" name="Rectangle 44"/>
          <p:cNvSpPr/>
          <p:nvPr/>
        </p:nvSpPr>
        <p:spPr>
          <a:xfrm>
            <a:off x="6805426" y="1973306"/>
            <a:ext cx="304066" cy="2420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006139" y="2075548"/>
            <a:ext cx="304066" cy="2420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257021" y="2132149"/>
            <a:ext cx="304066" cy="2420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36603" y="3979388"/>
            <a:ext cx="15585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1922 to </a:t>
            </a:r>
          </a:p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1991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8992444" y="4625132"/>
            <a:ext cx="297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024947" y="4255800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8988527" y="5343724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$</a:t>
            </a:r>
            <a:endParaRPr lang="en-US" sz="9600" dirty="0"/>
          </a:p>
        </p:txBody>
      </p:sp>
      <p:sp>
        <p:nvSpPr>
          <p:cNvPr id="52" name="TextBox 51"/>
          <p:cNvSpPr txBox="1"/>
          <p:nvPr/>
        </p:nvSpPr>
        <p:spPr>
          <a:xfrm>
            <a:off x="9134150" y="4633824"/>
            <a:ext cx="340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MLIITARY PRICE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9948003" y="5065987"/>
            <a:ext cx="1056067" cy="9522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25c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8386525" y="5305086"/>
            <a:ext cx="901521" cy="412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041866" y="5907681"/>
            <a:ext cx="12878" cy="79367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578445" y="5939252"/>
            <a:ext cx="12878" cy="79367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124464" y="6664780"/>
            <a:ext cx="466859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0677841" y="5676239"/>
            <a:ext cx="581257" cy="738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1024419" y="5414629"/>
            <a:ext cx="14189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nonPoliceViewLgoical</a:t>
            </a:r>
            <a:endParaRPr lang="en-US" sz="1100" dirty="0"/>
          </a:p>
        </p:txBody>
      </p:sp>
      <p:sp>
        <p:nvSpPr>
          <p:cNvPr id="62" name="TextBox 61"/>
          <p:cNvSpPr txBox="1"/>
          <p:nvPr/>
        </p:nvSpPr>
        <p:spPr>
          <a:xfrm>
            <a:off x="11024419" y="6018242"/>
            <a:ext cx="880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iWatch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Hightes</a:t>
            </a:r>
            <a:r>
              <a:rPr lang="en-US" sz="800" strike="sngStrike" dirty="0" smtClean="0"/>
              <a:t> paid suit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30623" y="5542114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SQ.9-1-1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561283" y="5839463"/>
            <a:ext cx="7393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u="none" strike="noStrike" dirty="0" err="1" smtClean="0">
                <a:solidFill>
                  <a:srgbClr val="1A0DAB"/>
                </a:solidFill>
                <a:effectLst/>
                <a:latin typeface="Roboto"/>
                <a:hlinkClick r:id="rId7"/>
              </a:rPr>
              <a:t>Laxman</a:t>
            </a:r>
            <a:r>
              <a:rPr lang="en-US" sz="800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7"/>
              </a:rPr>
              <a:t> </a:t>
            </a:r>
          </a:p>
          <a:p>
            <a:r>
              <a:rPr lang="en-US" sz="800" b="0" i="0" u="none" strike="noStrike" dirty="0" err="1" smtClean="0">
                <a:solidFill>
                  <a:srgbClr val="1A0DAB"/>
                </a:solidFill>
                <a:effectLst/>
                <a:latin typeface="Roboto"/>
                <a:hlinkClick r:id="rId7"/>
              </a:rPr>
              <a:t>Narasimhan</a:t>
            </a:r>
            <a:endParaRPr lang="en-US" sz="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984" y="5712963"/>
            <a:ext cx="883635" cy="59155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413192" y="5726780"/>
            <a:ext cx="2296182" cy="577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He is on his way </a:t>
            </a:r>
            <a:endParaRPr lang="en-US" strike="sngStrike" dirty="0"/>
          </a:p>
        </p:txBody>
      </p:sp>
      <p:sp>
        <p:nvSpPr>
          <p:cNvPr id="26" name="Oval 25"/>
          <p:cNvSpPr/>
          <p:nvPr/>
        </p:nvSpPr>
        <p:spPr>
          <a:xfrm>
            <a:off x="6750923" y="5586163"/>
            <a:ext cx="1106122" cy="8729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45452" y="5839463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co2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4356572" y="5280381"/>
            <a:ext cx="213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KOCHEMAN.</a:t>
            </a:r>
            <a:r>
              <a:rPr lang="en-US" sz="800" strike="sngStrike" dirty="0" err="1" smtClean="0"/>
              <a:t>maxplank.ae.marx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3179734" y="6275056"/>
            <a:ext cx="3285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SQ.nonPolcieRTA</a:t>
            </a:r>
            <a:r>
              <a:rPr lang="en-US" dirty="0" smtClean="0"/>
              <a:t> ( in the </a:t>
            </a:r>
            <a:r>
              <a:rPr lang="en-US" dirty="0" err="1" smtClean="0"/>
              <a:t>moring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nonPoliceStatusLogial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295143" y="3326296"/>
            <a:ext cx="21648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be jogging with </a:t>
            </a:r>
          </a:p>
          <a:p>
            <a:r>
              <a:rPr lang="en-US" strike="sngStrike" dirty="0" err="1" smtClean="0"/>
              <a:t>Forcease</a:t>
            </a:r>
            <a:r>
              <a:rPr lang="en-US" strike="sngStrike" dirty="0" smtClean="0"/>
              <a:t> and sales.</a:t>
            </a:r>
          </a:p>
          <a:p>
            <a:r>
              <a:rPr lang="en-US" dirty="0" smtClean="0"/>
              <a:t>§187.PREA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9062579" y="3028245"/>
            <a:ext cx="297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902" y="1374270"/>
            <a:ext cx="2171700" cy="15049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5301" y="1999154"/>
            <a:ext cx="500569" cy="91670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623" y="2330652"/>
            <a:ext cx="855777" cy="47923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596721" y="2388168"/>
            <a:ext cx="1308067" cy="312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9890625" y="6022645"/>
            <a:ext cx="12878" cy="79367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0677841" y="6015649"/>
            <a:ext cx="12878" cy="793674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9906234" y="6736678"/>
            <a:ext cx="784485" cy="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533150" y="5264084"/>
            <a:ext cx="414853" cy="1072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024947" y="5038479"/>
            <a:ext cx="1143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</a:t>
            </a:r>
          </a:p>
          <a:p>
            <a:r>
              <a:rPr lang="en-US" sz="800" strike="sngStrike" dirty="0" err="1" smtClean="0"/>
              <a:t>building:tntnetwork</a:t>
            </a:r>
            <a:endParaRPr lang="en-US" sz="800" strike="sngStrike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415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3998527" y="2675260"/>
            <a:ext cx="1166192" cy="11661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616731" y="2272141"/>
            <a:ext cx="1166192" cy="11661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529219" y="1792305"/>
            <a:ext cx="1166192" cy="11661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BAY</a:t>
            </a:r>
          </a:p>
          <a:p>
            <a:pPr algn="ctr"/>
            <a:r>
              <a:rPr lang="en-US" dirty="0" smtClean="0"/>
              <a:t>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24939" y="1906074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Colin Ma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3804127" y="2285043"/>
            <a:ext cx="982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Stanford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6213077" y="412831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Simon Ma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7366093" y="5514633"/>
            <a:ext cx="1130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Jerry Yang</a:t>
            </a:r>
            <a:endParaRPr lang="en-US" strike="sngStrike" dirty="0"/>
          </a:p>
        </p:txBody>
      </p:sp>
      <p:sp>
        <p:nvSpPr>
          <p:cNvPr id="21" name="Round Single Corner Rectangle 20"/>
          <p:cNvSpPr/>
          <p:nvPr/>
        </p:nvSpPr>
        <p:spPr>
          <a:xfrm>
            <a:off x="3240602" y="1663879"/>
            <a:ext cx="6141937" cy="2357550"/>
          </a:xfrm>
          <a:prstGeom prst="round1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 Single Corner Rectangle 48"/>
          <p:cNvSpPr/>
          <p:nvPr/>
        </p:nvSpPr>
        <p:spPr>
          <a:xfrm>
            <a:off x="3240602" y="4566703"/>
            <a:ext cx="6141937" cy="2278244"/>
          </a:xfrm>
          <a:prstGeom prst="round1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392412" y="1683010"/>
            <a:ext cx="15343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HOMICIDE:AUSLAENDER</a:t>
            </a:r>
            <a:endParaRPr lang="en-US" sz="1050" dirty="0"/>
          </a:p>
        </p:txBody>
      </p:sp>
      <p:sp>
        <p:nvSpPr>
          <p:cNvPr id="52" name="Round Single Corner Rectangle 51"/>
          <p:cNvSpPr/>
          <p:nvPr/>
        </p:nvSpPr>
        <p:spPr>
          <a:xfrm>
            <a:off x="5327845" y="1906074"/>
            <a:ext cx="2038248" cy="2467143"/>
          </a:xfrm>
          <a:prstGeom prst="round1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 Single Corner Rectangle 52"/>
          <p:cNvSpPr/>
          <p:nvPr/>
        </p:nvSpPr>
        <p:spPr>
          <a:xfrm>
            <a:off x="3662194" y="2182037"/>
            <a:ext cx="1502525" cy="4324780"/>
          </a:xfrm>
          <a:prstGeom prst="round1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735417" y="5963262"/>
            <a:ext cx="135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Tiger Woods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59" y="2790822"/>
            <a:ext cx="726315" cy="933114"/>
          </a:xfrm>
          <a:prstGeom prst="rect">
            <a:avLst/>
          </a:prstGeom>
        </p:spPr>
      </p:pic>
      <p:sp>
        <p:nvSpPr>
          <p:cNvPr id="56" name="Round Single Corner Rectangle 55"/>
          <p:cNvSpPr/>
          <p:nvPr/>
        </p:nvSpPr>
        <p:spPr>
          <a:xfrm>
            <a:off x="3393002" y="4188161"/>
            <a:ext cx="6141937" cy="254117"/>
          </a:xfrm>
          <a:prstGeom prst="round1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94469" y="3304903"/>
            <a:ext cx="2468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CPVA.RAM</a:t>
            </a:r>
          </a:p>
          <a:p>
            <a:r>
              <a:rPr lang="en-US" dirty="0" smtClean="0"/>
              <a:t>Random access memory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50205" y="5191467"/>
            <a:ext cx="1230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Seray</a:t>
            </a:r>
            <a:r>
              <a:rPr lang="en-US" dirty="0" smtClean="0"/>
              <a:t> bring</a:t>
            </a:r>
          </a:p>
          <a:p>
            <a:r>
              <a:rPr lang="en-US" dirty="0" smtClean="0"/>
              <a:t>Larry page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463970" y="4996763"/>
            <a:ext cx="3567926" cy="51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34939" y="4497642"/>
            <a:ext cx="26138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CHEKCPON CHALRI(LARRY</a:t>
            </a:r>
          </a:p>
          <a:p>
            <a:r>
              <a:rPr lang="en-US" sz="800" strike="sngStrike" dirty="0" smtClean="0"/>
              <a:t>,Thomas mouse)</a:t>
            </a:r>
            <a:endParaRPr lang="en-US" sz="800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459896" y="5393635"/>
            <a:ext cx="1537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512904" y="5699299"/>
            <a:ext cx="13677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7798526" y="2090057"/>
            <a:ext cx="1080986" cy="31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680960" y="2285043"/>
            <a:ext cx="816020" cy="67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56559" y="3003463"/>
            <a:ext cx="13805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Hallway Building G-24</a:t>
            </a:r>
            <a:endParaRPr lang="en-US" sz="105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6596743" y="3553097"/>
            <a:ext cx="1084217" cy="184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786456" y="5059645"/>
            <a:ext cx="1729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Thomas: there are soviets in America</a:t>
            </a:r>
          </a:p>
          <a:p>
            <a:r>
              <a:rPr lang="en-US" sz="800" strike="sngStrike" dirty="0" smtClean="0"/>
              <a:t>At Google, I am bald</a:t>
            </a:r>
          </a:p>
          <a:p>
            <a:r>
              <a:rPr lang="en-US" sz="800" strike="sngStrike" dirty="0" err="1" smtClean="0"/>
              <a:t>Damiler</a:t>
            </a:r>
            <a:r>
              <a:rPr lang="en-US" sz="800" strike="sngStrike" dirty="0" smtClean="0"/>
              <a:t>, Apple QA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9804131" y="5059646"/>
            <a:ext cx="1037736" cy="69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650205" y="5837798"/>
            <a:ext cx="1346943" cy="310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SQ.LARRY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10043" y="6109267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What is this wall?</a:t>
            </a:r>
            <a:endParaRPr lang="en-US" sz="800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9786456" y="6109267"/>
            <a:ext cx="1252605" cy="583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319751" y="5614571"/>
            <a:ext cx="1346943" cy="3101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SQ.LARRY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0462965" y="5883965"/>
            <a:ext cx="378902" cy="333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889727" y="5840428"/>
            <a:ext cx="1601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larry</a:t>
            </a:r>
            <a:r>
              <a:rPr lang="en-US" sz="800" strike="sngStrike" dirty="0" smtClean="0"/>
              <a:t> wall </a:t>
            </a:r>
            <a:r>
              <a:rPr lang="en-US" sz="800" strike="sngStrike" dirty="0" err="1" smtClean="0"/>
              <a:t>perl</a:t>
            </a:r>
            <a:r>
              <a:rPr lang="en-US" sz="800" strike="sngStrike" dirty="0" smtClean="0"/>
              <a:t>, reis </a:t>
            </a:r>
            <a:r>
              <a:rPr lang="en-US" sz="800" strike="sngStrike" dirty="0" err="1" smtClean="0"/>
              <a:t>bookl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perl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6477195" y="413581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Albaobam</a:t>
            </a:r>
            <a:r>
              <a:rPr lang="en-US" sz="800" strike="sngStrike" dirty="0" smtClean="0"/>
              <a:t> ma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7308845" y="6362987"/>
            <a:ext cx="1709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PAUL: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jobs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9526198" y="5554192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0.01[].</a:t>
            </a:r>
            <a:r>
              <a:rPr lang="en-US" sz="800" dirty="0" err="1" smtClean="0"/>
              <a:t>avg</a:t>
            </a:r>
            <a:endParaRPr lang="en-US" sz="800" dirty="0" smtClean="0"/>
          </a:p>
          <a:p>
            <a:r>
              <a:rPr lang="en-US" sz="800" dirty="0" err="1" smtClean="0"/>
              <a:t>VG</a:t>
            </a:r>
            <a:r>
              <a:rPr lang="en-US" sz="800" strike="sngStrike" dirty="0" err="1" smtClean="0"/>
              <a:t>.ghohe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095305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513909" y="2730137"/>
            <a:ext cx="1685108" cy="158060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492333" y="2730137"/>
            <a:ext cx="1685108" cy="158060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863334" y="2999306"/>
            <a:ext cx="1685108" cy="158060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657600" y="219456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58395" y="1422173"/>
            <a:ext cx="2744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HOCME:LUX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guynaists</a:t>
            </a:r>
            <a:r>
              <a:rPr lang="en-US" strike="sngStrike" dirty="0" smtClean="0"/>
              <a:t> ball)</a:t>
            </a:r>
            <a:endParaRPr lang="en-US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6363852" y="2206648"/>
            <a:ext cx="81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CPVA.t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8499722" y="220664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418" y="4776107"/>
            <a:ext cx="2019300" cy="5715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593" y="4317132"/>
            <a:ext cx="1647825" cy="1143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200" y="4580476"/>
            <a:ext cx="554252" cy="83289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270" y="4774254"/>
            <a:ext cx="1561965" cy="5715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42" y="2602452"/>
            <a:ext cx="2010493" cy="201049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158" y="2563892"/>
            <a:ext cx="2010493" cy="2010493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H="1" flipV="1">
            <a:off x="6096000" y="4776107"/>
            <a:ext cx="473886" cy="249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941653" y="4977749"/>
            <a:ext cx="29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LARRY2(</a:t>
            </a:r>
            <a:r>
              <a:rPr lang="en-US" dirty="0" err="1" smtClean="0"/>
              <a:t>sr</a:t>
            </a:r>
            <a:r>
              <a:rPr lang="en-US" dirty="0" smtClean="0"/>
              <a:t>)</a:t>
            </a:r>
            <a:r>
              <a:rPr lang="en-US" strike="sngStrike" dirty="0" smtClean="0"/>
              <a:t>.(j2ee </a:t>
            </a:r>
            <a:r>
              <a:rPr lang="en-US" strike="sngStrike" dirty="0" err="1" smtClean="0"/>
              <a:t>consulatant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2268231" y="1699765"/>
            <a:ext cx="3205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1995</a:t>
            </a:r>
            <a:r>
              <a:rPr lang="en-US" dirty="0" smtClean="0"/>
              <a:t> GAS(</a:t>
            </a:r>
            <a:r>
              <a:rPr lang="en-US" strike="sngStrike" dirty="0" smtClean="0"/>
              <a:t>Rudolf-diesel-</a:t>
            </a:r>
            <a:r>
              <a:rPr lang="en-US" strike="sngStrike" dirty="0" err="1" smtClean="0"/>
              <a:t>strasee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3054612" y="2710773"/>
            <a:ext cx="2305687" cy="2025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072199" y="1934190"/>
            <a:ext cx="2628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School </a:t>
            </a:r>
            <a:r>
              <a:rPr lang="en-US" strike="sngStrike" dirty="0" err="1" smtClean="0"/>
              <a:t>Ergonomcics</a:t>
            </a:r>
            <a:r>
              <a:rPr lang="en-US" strike="sngStrike" dirty="0" smtClean="0"/>
              <a:t> Week</a:t>
            </a:r>
            <a:endParaRPr lang="en-US" strike="sngStrike" dirty="0"/>
          </a:p>
        </p:txBody>
      </p:sp>
      <p:sp>
        <p:nvSpPr>
          <p:cNvPr id="88" name="TextBox 87"/>
          <p:cNvSpPr txBox="1"/>
          <p:nvPr/>
        </p:nvSpPr>
        <p:spPr>
          <a:xfrm>
            <a:off x="8451461" y="1266464"/>
            <a:ext cx="201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</a:t>
            </a:r>
            <a:r>
              <a:rPr lang="en-US" dirty="0" smtClean="0"/>
              <a:t> ATOMCILCOK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269" y="2559396"/>
            <a:ext cx="2010493" cy="2010493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6555323" y="1499582"/>
            <a:ext cx="31141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2004 </a:t>
            </a:r>
            <a:r>
              <a:rPr lang="en-US" dirty="0" smtClean="0"/>
              <a:t>MONESTARY.PETNAGONA</a:t>
            </a:r>
          </a:p>
          <a:p>
            <a:r>
              <a:rPr lang="en-US" b="1" dirty="0" smtClean="0"/>
              <a:t>2000</a:t>
            </a:r>
            <a:r>
              <a:rPr lang="en-US" dirty="0" smtClean="0"/>
              <a:t> WAR</a:t>
            </a:r>
          </a:p>
          <a:p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6363852" y="2602452"/>
            <a:ext cx="1604491" cy="1865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6423367" y="2689479"/>
            <a:ext cx="1604491" cy="1865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867264" y="2777600"/>
            <a:ext cx="1604491" cy="1865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417366" y="2772758"/>
            <a:ext cx="1604491" cy="1865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682674" y="4087673"/>
            <a:ext cx="1604491" cy="1865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9330113" y="4519989"/>
            <a:ext cx="1207157" cy="9796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000" y="3196727"/>
            <a:ext cx="1416406" cy="942554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 flipV="1">
            <a:off x="1743248" y="2945150"/>
            <a:ext cx="1604491" cy="1865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-71780" y="3196727"/>
            <a:ext cx="157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POLCIE SIRENS</a:t>
            </a:r>
            <a:endParaRPr lang="en-US" b="1" dirty="0"/>
          </a:p>
        </p:txBody>
      </p:sp>
      <p:sp>
        <p:nvSpPr>
          <p:cNvPr id="98" name="TextBox 97"/>
          <p:cNvSpPr txBox="1"/>
          <p:nvPr/>
        </p:nvSpPr>
        <p:spPr>
          <a:xfrm>
            <a:off x="6492333" y="6131840"/>
            <a:ext cx="5122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nonPolciAtemetn.1D8723</a:t>
            </a:r>
            <a:r>
              <a:rPr lang="en-US" strike="sngStrike" dirty="0" smtClean="0"/>
              <a:t>.(out of </a:t>
            </a:r>
            <a:r>
              <a:rPr lang="en-US" strike="sngStrike" dirty="0" err="1" smtClean="0"/>
              <a:t>bordem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lifiting</a:t>
            </a:r>
            <a:r>
              <a:rPr lang="en-US" strike="sngStrike" dirty="0" smtClean="0"/>
              <a:t> leg)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7174138" y="4519989"/>
            <a:ext cx="794205" cy="979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0698480" y="4087673"/>
            <a:ext cx="901337" cy="1646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1149148" y="2069097"/>
            <a:ext cx="950087" cy="22480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Arrow Connector 115"/>
          <p:cNvCxnSpPr>
            <a:stCxn id="82" idx="0"/>
          </p:cNvCxnSpPr>
          <p:nvPr/>
        </p:nvCxnSpPr>
        <p:spPr>
          <a:xfrm flipV="1">
            <a:off x="11318253" y="3988168"/>
            <a:ext cx="590831" cy="78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7968343" y="1816685"/>
            <a:ext cx="352419" cy="683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Explosion 1 117"/>
          <p:cNvSpPr/>
          <p:nvPr/>
        </p:nvSpPr>
        <p:spPr>
          <a:xfrm>
            <a:off x="8057836" y="2194560"/>
            <a:ext cx="239210" cy="276431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/>
          <p:cNvCxnSpPr>
            <a:endCxn id="118" idx="3"/>
          </p:cNvCxnSpPr>
          <p:nvPr/>
        </p:nvCxnSpPr>
        <p:spPr>
          <a:xfrm flipH="1" flipV="1">
            <a:off x="8297046" y="2364642"/>
            <a:ext cx="3765694" cy="1610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7752068" y="2303522"/>
            <a:ext cx="699393" cy="29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9895020" y="1798253"/>
            <a:ext cx="352419" cy="683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9285035" y="171211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1983</a:t>
            </a:r>
            <a:endParaRPr lang="en-US" dirty="0"/>
          </a:p>
        </p:txBody>
      </p:sp>
      <p:sp>
        <p:nvSpPr>
          <p:cNvPr id="126" name="Explosion 1 125"/>
          <p:cNvSpPr/>
          <p:nvPr/>
        </p:nvSpPr>
        <p:spPr>
          <a:xfrm>
            <a:off x="10000572" y="2123139"/>
            <a:ext cx="239210" cy="276431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9848469" y="2220674"/>
            <a:ext cx="699393" cy="29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8403833" y="2194560"/>
            <a:ext cx="1355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2966637" y="6131839"/>
            <a:ext cx="543537" cy="464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630758" y="6131840"/>
            <a:ext cx="523231" cy="464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4270288" y="6131839"/>
            <a:ext cx="514958" cy="4649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stCxn id="124" idx="2"/>
          </p:cNvCxnSpPr>
          <p:nvPr/>
        </p:nvCxnSpPr>
        <p:spPr>
          <a:xfrm flipH="1">
            <a:off x="4682674" y="2481628"/>
            <a:ext cx="5388556" cy="3775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2646606" y="5823876"/>
            <a:ext cx="1473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Large Balcony</a:t>
            </a:r>
            <a:endParaRPr lang="en-US" strike="sngStrike" dirty="0"/>
          </a:p>
        </p:txBody>
      </p:sp>
      <p:sp>
        <p:nvSpPr>
          <p:cNvPr id="137" name="Rectangle 136"/>
          <p:cNvSpPr/>
          <p:nvPr/>
        </p:nvSpPr>
        <p:spPr>
          <a:xfrm>
            <a:off x="4289662" y="6008542"/>
            <a:ext cx="352419" cy="683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xplosion 1 137"/>
          <p:cNvSpPr/>
          <p:nvPr/>
        </p:nvSpPr>
        <p:spPr>
          <a:xfrm>
            <a:off x="4386629" y="6455816"/>
            <a:ext cx="239210" cy="276431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/>
          <p:nvPr/>
        </p:nvCxnSpPr>
        <p:spPr>
          <a:xfrm flipH="1">
            <a:off x="4289662" y="6594031"/>
            <a:ext cx="732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4229199" y="6703126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1983 Santa Cruz</a:t>
            </a:r>
            <a:endParaRPr lang="en-US" sz="800" dirty="0"/>
          </a:p>
        </p:txBody>
      </p:sp>
      <p:sp>
        <p:nvSpPr>
          <p:cNvPr id="144" name="TextBox 143"/>
          <p:cNvSpPr txBox="1"/>
          <p:nvPr/>
        </p:nvSpPr>
        <p:spPr>
          <a:xfrm>
            <a:off x="3308243" y="6642556"/>
            <a:ext cx="1414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2004 HOMCE:LUX:CONTOWN</a:t>
            </a:r>
            <a:endParaRPr lang="en-US" sz="800" dirty="0"/>
          </a:p>
        </p:txBody>
      </p:sp>
      <p:sp>
        <p:nvSpPr>
          <p:cNvPr id="145" name="TextBox 144"/>
          <p:cNvSpPr txBox="1"/>
          <p:nvPr/>
        </p:nvSpPr>
        <p:spPr>
          <a:xfrm>
            <a:off x="3232581" y="6179854"/>
            <a:ext cx="9557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IMPROT IPX:INT</a:t>
            </a:r>
            <a:endParaRPr lang="en-US" sz="900" b="1" dirty="0"/>
          </a:p>
        </p:txBody>
      </p:sp>
      <p:sp>
        <p:nvSpPr>
          <p:cNvPr id="146" name="Rectangle 145"/>
          <p:cNvSpPr/>
          <p:nvPr/>
        </p:nvSpPr>
        <p:spPr>
          <a:xfrm>
            <a:off x="2459135" y="6500726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2007 PENTAONG</a:t>
            </a:r>
          </a:p>
          <a:p>
            <a:r>
              <a:rPr lang="en-US" sz="800" strike="sngStrike" dirty="0" smtClean="0"/>
              <a:t>(Deere)</a:t>
            </a:r>
            <a:endParaRPr lang="en-US" sz="800" strike="sngStrike" dirty="0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730" y="2561052"/>
            <a:ext cx="672530" cy="672530"/>
          </a:xfrm>
          <a:prstGeom prst="rect">
            <a:avLst/>
          </a:prstGeom>
        </p:spPr>
      </p:pic>
      <p:cxnSp>
        <p:nvCxnSpPr>
          <p:cNvPr id="149" name="Straight Connector 148"/>
          <p:cNvCxnSpPr/>
          <p:nvPr/>
        </p:nvCxnSpPr>
        <p:spPr>
          <a:xfrm flipV="1">
            <a:off x="6223880" y="2443579"/>
            <a:ext cx="880450" cy="10366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994" y="2531416"/>
            <a:ext cx="593950" cy="454699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6437151" y="3173726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>
                <a:solidFill>
                  <a:schemeClr val="bg1"/>
                </a:solidFill>
              </a:rPr>
              <a:t>CHEKCONTCHEIR(</a:t>
            </a:r>
            <a:r>
              <a:rPr lang="en-US" sz="800" b="1" strike="sngStrike" dirty="0" err="1" smtClean="0">
                <a:solidFill>
                  <a:schemeClr val="bg1"/>
                </a:solidFill>
              </a:rPr>
              <a:t>ghohe</a:t>
            </a:r>
            <a:r>
              <a:rPr lang="en-US" sz="800" b="1" strike="sngStrike" dirty="0" smtClean="0">
                <a:solidFill>
                  <a:schemeClr val="bg1"/>
                </a:solidFill>
              </a:rPr>
              <a:t>(</a:t>
            </a:r>
            <a:r>
              <a:rPr lang="en-US" sz="800" b="1" strike="sngStrike" dirty="0" err="1" smtClean="0">
                <a:solidFill>
                  <a:schemeClr val="bg1"/>
                </a:solidFill>
              </a:rPr>
              <a:t>dr</a:t>
            </a:r>
            <a:r>
              <a:rPr lang="en-US" sz="800" b="1" strike="sngStrike" dirty="0" smtClean="0">
                <a:solidFill>
                  <a:schemeClr val="bg1"/>
                </a:solidFill>
              </a:rPr>
              <a:t>)</a:t>
            </a:r>
            <a:r>
              <a:rPr lang="en-US" sz="800" b="1" strike="sngStrike" dirty="0" err="1" smtClean="0">
                <a:solidFill>
                  <a:schemeClr val="bg1"/>
                </a:solidFill>
              </a:rPr>
              <a:t>thoasm</a:t>
            </a:r>
            <a:r>
              <a:rPr lang="en-US" sz="800" b="1" strike="sngStrike" dirty="0" smtClean="0">
                <a:solidFill>
                  <a:schemeClr val="bg1"/>
                </a:solidFill>
              </a:rPr>
              <a:t>-is-dieter</a:t>
            </a:r>
            <a:r>
              <a:rPr lang="en-US" sz="800" b="1" dirty="0" smtClean="0">
                <a:solidFill>
                  <a:schemeClr val="bg1"/>
                </a:solidFill>
              </a:rPr>
              <a:t>)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153186" y="5398409"/>
            <a:ext cx="377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ATOMBOM(OMAHA,</a:t>
            </a:r>
            <a:r>
              <a:rPr lang="en-US" strike="sngStrike" dirty="0" smtClean="0"/>
              <a:t>C5ghohe(</a:t>
            </a:r>
            <a:r>
              <a:rPr lang="en-US" strike="sngStrike" dirty="0" err="1" smtClean="0"/>
              <a:t>jakcon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1445329" y="2850382"/>
            <a:ext cx="1604491" cy="1865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1426378" y="2667365"/>
            <a:ext cx="1604491" cy="1865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2044513" y="3069814"/>
            <a:ext cx="1604491" cy="1865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161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035580" y="2108186"/>
            <a:ext cx="5055326" cy="458506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CPVA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464" y="1282473"/>
            <a:ext cx="1962150" cy="2333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24251" y="1184856"/>
            <a:ext cx="38779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AVAILABILITY</a:t>
            </a:r>
            <a:endParaRPr lang="en-US" sz="5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08947" y="3133764"/>
            <a:ext cx="422697" cy="59177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321" y="2449285"/>
            <a:ext cx="593950" cy="4546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8947" y="3955320"/>
            <a:ext cx="431150" cy="4311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989581" y="2903984"/>
            <a:ext cx="508323" cy="1721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137726" y="2929096"/>
            <a:ext cx="508323" cy="1721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860802" y="3094807"/>
            <a:ext cx="508323" cy="1721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4169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21" y="2429691"/>
            <a:ext cx="451486" cy="45148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44" y="3947185"/>
            <a:ext cx="2619375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34549" y="2429691"/>
            <a:ext cx="798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Atur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7732530" y="2197872"/>
            <a:ext cx="1136468" cy="947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48994" y="3315774"/>
            <a:ext cx="158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Wyland</a:t>
            </a:r>
            <a:r>
              <a:rPr lang="en-US" dirty="0" smtClean="0"/>
              <a:t>,   </a:t>
            </a:r>
            <a:r>
              <a:rPr lang="en-US" dirty="0" err="1" smtClean="0"/>
              <a:t>artur</a:t>
            </a:r>
            <a:endParaRPr lang="en-US" dirty="0"/>
          </a:p>
        </p:txBody>
      </p:sp>
      <p:cxnSp>
        <p:nvCxnSpPr>
          <p:cNvPr id="14" name="Straight Connector 13"/>
          <p:cNvCxnSpPr>
            <a:stCxn id="12" idx="1"/>
          </p:cNvCxnSpPr>
          <p:nvPr/>
        </p:nvCxnSpPr>
        <p:spPr>
          <a:xfrm>
            <a:off x="6648994" y="3500440"/>
            <a:ext cx="1877513" cy="91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634549" y="2655434"/>
            <a:ext cx="1541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634549" y="3685106"/>
            <a:ext cx="1005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750" y="1631237"/>
            <a:ext cx="565428" cy="77451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466114" y="1854926"/>
            <a:ext cx="2060393" cy="342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486" y="6127479"/>
            <a:ext cx="807407" cy="45214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10803874" y="6324453"/>
            <a:ext cx="100584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709573" y="57551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938" y="1655874"/>
            <a:ext cx="2619375" cy="17430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2" y="1539755"/>
            <a:ext cx="1857375" cy="24574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185" y="2026399"/>
            <a:ext cx="1262365" cy="126236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385" y="2818247"/>
            <a:ext cx="501423" cy="75350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181214" y="2904648"/>
            <a:ext cx="1197716" cy="580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970309" y="2540818"/>
            <a:ext cx="610219" cy="20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803874" y="6165746"/>
            <a:ext cx="1053726" cy="3562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8480" y="4158557"/>
            <a:ext cx="580517" cy="558528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5746975" y="3268022"/>
            <a:ext cx="1142566" cy="800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117666" y="4106775"/>
            <a:ext cx="1063548" cy="516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056222" y="3592286"/>
            <a:ext cx="12808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 smtClean="0"/>
              <a:t>STORY</a:t>
            </a:r>
            <a:endParaRPr lang="en-US" sz="3200" b="1" strike="sngStrike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224750" y="3485350"/>
            <a:ext cx="282714" cy="19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7891749" y="3485350"/>
            <a:ext cx="424668" cy="583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181214" y="3947185"/>
            <a:ext cx="162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*</a:t>
            </a:r>
            <a:r>
              <a:rPr lang="en-US" strike="sngStrike" dirty="0" err="1" smtClean="0"/>
              <a:t>topthat</a:t>
            </a:r>
            <a:r>
              <a:rPr lang="en-US" dirty="0" err="1" smtClean="0"/>
              <a:t>.MARY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5055326" y="2881177"/>
            <a:ext cx="2836423" cy="386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4820194" y="2970861"/>
            <a:ext cx="2069347" cy="37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709982" y="3304023"/>
            <a:ext cx="2313547" cy="1514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5041211" y="3315774"/>
            <a:ext cx="2655442" cy="1621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401422" y="1792019"/>
            <a:ext cx="1538927" cy="15440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071766" y="1928012"/>
            <a:ext cx="312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White.PRINCIPAL</a:t>
            </a:r>
            <a:r>
              <a:rPr lang="en-US" dirty="0" smtClean="0"/>
              <a:t>(JFK(</a:t>
            </a:r>
            <a:r>
              <a:rPr lang="en-US" strike="sngStrike" dirty="0" err="1" smtClean="0"/>
              <a:t>rporet</a:t>
            </a:r>
            <a:r>
              <a:rPr lang="en-US" strike="sngStrike" dirty="0" smtClean="0"/>
              <a:t> to)</a:t>
            </a:r>
            <a:endParaRPr lang="en-US" strike="sngStrike" dirty="0"/>
          </a:p>
        </p:txBody>
      </p:sp>
      <p:cxnSp>
        <p:nvCxnSpPr>
          <p:cNvPr id="65" name="Straight Arrow Connector 64"/>
          <p:cNvCxnSpPr>
            <a:stCxn id="63" idx="1"/>
          </p:cNvCxnSpPr>
          <p:nvPr/>
        </p:nvCxnSpPr>
        <p:spPr>
          <a:xfrm flipH="1">
            <a:off x="8015956" y="2112678"/>
            <a:ext cx="55810" cy="283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300754" y="4717085"/>
            <a:ext cx="253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King.</a:t>
            </a:r>
            <a:r>
              <a:rPr lang="en-US" strike="sngStrike" dirty="0" smtClean="0"/>
              <a:t>*</a:t>
            </a:r>
            <a:r>
              <a:rPr lang="en-US" strike="sngStrike" dirty="0" err="1" smtClean="0"/>
              <a:t>tophat.</a:t>
            </a:r>
            <a:r>
              <a:rPr lang="en-US" dirty="0" err="1" smtClean="0"/>
              <a:t>MARY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207623" y="1306286"/>
            <a:ext cx="15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KING.ARTHUR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050" y="6045159"/>
            <a:ext cx="523149" cy="78472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5785424" y="6186102"/>
            <a:ext cx="172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Phil.</a:t>
            </a:r>
            <a:r>
              <a:rPr lang="en-US" dirty="0" smtClean="0"/>
              <a:t>41.§Stalking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4709982" y="6045159"/>
            <a:ext cx="1386018" cy="5344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484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1365161" y="1184856"/>
            <a:ext cx="12878" cy="5673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2" y="1539755"/>
            <a:ext cx="1857375" cy="24574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207623" y="1306286"/>
            <a:ext cx="15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KING.ARTHUR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852121" y="1906074"/>
            <a:ext cx="172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Phil.</a:t>
            </a:r>
            <a:r>
              <a:rPr lang="en-US" dirty="0" smtClean="0"/>
              <a:t>41.§Stalking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218" y="2527889"/>
            <a:ext cx="6081277" cy="270550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924697" y="2275406"/>
            <a:ext cx="6792686" cy="29579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08414" y="1438841"/>
            <a:ext cx="3208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PENTAGON VICINGII MARY</a:t>
            </a:r>
          </a:p>
          <a:p>
            <a:r>
              <a:rPr lang="en-US" strike="sngStrike" dirty="0" smtClean="0"/>
              <a:t>We need a </a:t>
            </a:r>
            <a:r>
              <a:rPr lang="en-US" dirty="0" smtClean="0"/>
              <a:t>Harvard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97" y="4971546"/>
            <a:ext cx="1262365" cy="126236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154872" y="4807131"/>
            <a:ext cx="1022355" cy="12409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41562" y="4622465"/>
            <a:ext cx="1680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lisnti</a:t>
            </a:r>
            <a:r>
              <a:rPr lang="en-US" strike="sngStrike" dirty="0" smtClean="0"/>
              <a:t>(C++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993199" y="4349091"/>
            <a:ext cx="3343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41-YEAR.FEDERAL VP GMERMAY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940866" y="5020264"/>
            <a:ext cx="1101483" cy="1213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20893" y="6145777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Sleep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1561" y="6375032"/>
            <a:ext cx="657399" cy="36640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3174274" y="6048103"/>
            <a:ext cx="980598" cy="744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96000" y="560272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MAX(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642" y="5485880"/>
            <a:ext cx="1452563" cy="106042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057" y="5627087"/>
            <a:ext cx="1001076" cy="88953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8560935" y="5602728"/>
            <a:ext cx="887477" cy="9138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3155" y="5325573"/>
            <a:ext cx="313384" cy="301514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8803155" y="5334605"/>
            <a:ext cx="887477" cy="9138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287691" y="5183804"/>
            <a:ext cx="19415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*</a:t>
            </a:r>
            <a:r>
              <a:rPr lang="en-US" sz="800" strike="sngStrike" dirty="0" err="1" smtClean="0"/>
              <a:t>Tophat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Realpalyer.facebokaccnetuer.dmielr.ibm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4408" y="5429821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2:04 </a:t>
            </a:r>
            <a:r>
              <a:rPr lang="en-US" sz="800" strike="sngStrike" dirty="0" err="1" smtClean="0"/>
              <a:t>atar.appe.davidion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1389243" y="5433518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3327" y="5446773"/>
            <a:ext cx="577806" cy="355573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1814512" y="5233397"/>
            <a:ext cx="767217" cy="782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650281" y="5187671"/>
            <a:ext cx="318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ATOMLICLOCK(CPVA.MAX)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5041860" y="2799768"/>
            <a:ext cx="6792686" cy="29579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407809" y="2808527"/>
            <a:ext cx="6792686" cy="29579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9427133" y="1730131"/>
            <a:ext cx="130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SALES: </a:t>
            </a:r>
            <a:r>
              <a:rPr lang="en-US" dirty="0" smtClean="0"/>
              <a:t>LLM 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0684848" y="1621665"/>
            <a:ext cx="732089" cy="5130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9379008" y="1216589"/>
            <a:ext cx="18919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CONSTION COURT</a:t>
            </a:r>
          </a:p>
          <a:p>
            <a:r>
              <a:rPr lang="en-US" dirty="0" smtClean="0"/>
              <a:t>GEMAMY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0544473" y="2160821"/>
            <a:ext cx="732089" cy="3504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939502" y="2067716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LLM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8934397" y="141267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344780" y="6302860"/>
            <a:ext cx="7671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SQ.ATOMCLOCK.CPVA ( 2014 maximum CPVA.PREA. § 187. </a:t>
            </a:r>
            <a:r>
              <a:rPr lang="en-US" dirty="0" err="1" smtClean="0"/>
              <a:t>nonPoclDoucmetnts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5" name="Cube 84"/>
          <p:cNvSpPr/>
          <p:nvPr/>
        </p:nvSpPr>
        <p:spPr>
          <a:xfrm>
            <a:off x="10316150" y="5923159"/>
            <a:ext cx="884345" cy="7861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4407809" y="6540057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Where will I go?</a:t>
            </a:r>
            <a:endParaRPr lang="en-US" strike="sngStrike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4405" y="6604909"/>
            <a:ext cx="645661" cy="284214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H="1" flipV="1">
            <a:off x="5804452" y="6709305"/>
            <a:ext cx="1373915" cy="2000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710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8" y="1659362"/>
            <a:ext cx="1857375" cy="2457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10" y="2698794"/>
            <a:ext cx="2836035" cy="28360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653825" y="2202287"/>
            <a:ext cx="2897747" cy="42242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777222" y="6326256"/>
            <a:ext cx="4722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http://www.home.hs-karlsruhe.de/~muud0001/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797" y="4503234"/>
            <a:ext cx="1437969" cy="164339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138670" y="4546242"/>
            <a:ext cx="1429555" cy="950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51933" y="1585951"/>
            <a:ext cx="2056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CVPA</a:t>
            </a:r>
            <a:r>
              <a:rPr lang="en-US" dirty="0" smtClean="0"/>
              <a:t> (</a:t>
            </a:r>
            <a:r>
              <a:rPr lang="en-US" dirty="0" err="1" smtClean="0"/>
              <a:t>c++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4224270" y="2001449"/>
            <a:ext cx="1133340" cy="200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810" y="4924176"/>
            <a:ext cx="2103120" cy="14020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120866" y="6318424"/>
            <a:ext cx="3859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https://www.linkedin.com/in/koljareiss</a:t>
            </a:r>
            <a:endParaRPr lang="en-US" strike="sngStrike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102698" y="4760903"/>
            <a:ext cx="4325477" cy="156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551572" y="4314422"/>
            <a:ext cx="2305318" cy="21121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596624" y="4229344"/>
            <a:ext cx="2305318" cy="21121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09446" y="1545651"/>
            <a:ext cx="26144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trike="sngStrike" dirty="0" smtClean="0"/>
              <a:t>PETERSSON</a:t>
            </a:r>
          </a:p>
          <a:p>
            <a:r>
              <a:rPr lang="en-US" sz="4000" strike="sngStrike" dirty="0" smtClean="0"/>
              <a:t>MUELLER</a:t>
            </a:r>
            <a:endParaRPr lang="en-US" sz="40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912" y="2084916"/>
            <a:ext cx="1667410" cy="119845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8801972" y="1481642"/>
            <a:ext cx="2305318" cy="21121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8422783" y="1893194"/>
            <a:ext cx="940158" cy="42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984901" y="1324098"/>
            <a:ext cx="546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trike="sngStrike" dirty="0" err="1" smtClean="0"/>
              <a:t>ss</a:t>
            </a:r>
            <a:endParaRPr lang="en-US" sz="36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4876490" y="1310432"/>
            <a:ext cx="27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VICE PRESIDENT GERMANY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00357" y="5021484"/>
            <a:ext cx="161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MARY CHRISTMAS in </a:t>
            </a:r>
            <a:r>
              <a:rPr lang="en-US" sz="800" strike="sngStrike" dirty="0" smtClean="0"/>
              <a:t>FAG</a:t>
            </a:r>
          </a:p>
          <a:p>
            <a:r>
              <a:rPr lang="en-US" sz="800" strike="sngStrike" dirty="0" smtClean="0"/>
              <a:t>1 GAY ENTRY POINT CILVIL COE-DE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-50680" y="1120371"/>
            <a:ext cx="4905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PENTAGON VIRGINIA MARY</a:t>
            </a:r>
            <a:endParaRPr lang="en-US" sz="3200" b="1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9265436" y="1893194"/>
            <a:ext cx="600181" cy="975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0" idx="0"/>
          </p:cNvCxnSpPr>
          <p:nvPr/>
        </p:nvCxnSpPr>
        <p:spPr>
          <a:xfrm flipH="1">
            <a:off x="4663782" y="2081315"/>
            <a:ext cx="34439" cy="242191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070128" y="2152355"/>
            <a:ext cx="3706675" cy="1007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31018" y="207764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law</a:t>
            </a:r>
            <a:endParaRPr lang="en-US" strike="sngStrike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4923465" y="2449734"/>
            <a:ext cx="4524926" cy="245975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22502" y="4130593"/>
            <a:ext cx="175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 </a:t>
            </a:r>
            <a:r>
              <a:rPr lang="en-US" dirty="0" err="1" smtClean="0"/>
              <a:t>Silcon</a:t>
            </a:r>
            <a:r>
              <a:rPr lang="en-US" dirty="0" smtClean="0"/>
              <a:t> Valley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8454" y="4904573"/>
            <a:ext cx="1200389" cy="55389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1269014" y="4229344"/>
            <a:ext cx="502276" cy="14373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1602" y="6146627"/>
            <a:ext cx="1680057" cy="3115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446024" y="6282844"/>
            <a:ext cx="899153" cy="1376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9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9" y="1356408"/>
            <a:ext cx="1857375" cy="2457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1" y="4352201"/>
            <a:ext cx="1857375" cy="2457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9870" y="4769882"/>
            <a:ext cx="235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 Paul Barack</a:t>
            </a:r>
          </a:p>
          <a:p>
            <a:r>
              <a:rPr lang="en-US" dirty="0" smtClean="0"/>
              <a:t>Mary </a:t>
            </a:r>
            <a:r>
              <a:rPr lang="en-US" dirty="0" err="1" smtClean="0"/>
              <a:t>Renoly</a:t>
            </a:r>
            <a:r>
              <a:rPr lang="en-US" dirty="0" smtClean="0"/>
              <a:t> </a:t>
            </a:r>
            <a:r>
              <a:rPr lang="en-US" dirty="0" err="1" smtClean="0"/>
              <a:t>Crhsitmas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69449" y="398701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37" y="1323141"/>
            <a:ext cx="1857375" cy="2457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04568" y="126558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69074" y="117174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08" y="3065171"/>
            <a:ext cx="645123" cy="43008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4652808" y="2614411"/>
            <a:ext cx="537378" cy="113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784" y="3065171"/>
            <a:ext cx="376322" cy="43008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5371640" y="2713541"/>
            <a:ext cx="537378" cy="113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981" y="2749846"/>
            <a:ext cx="1037088" cy="74540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3674376" y="2571684"/>
            <a:ext cx="537378" cy="113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795" y="5896251"/>
            <a:ext cx="645123" cy="43008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4697795" y="5445491"/>
            <a:ext cx="537378" cy="113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71" y="5896251"/>
            <a:ext cx="376322" cy="43008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5416627" y="5544621"/>
            <a:ext cx="537378" cy="113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968" y="5580926"/>
            <a:ext cx="1037088" cy="74540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3719363" y="5402764"/>
            <a:ext cx="537378" cy="113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409" y="3416800"/>
            <a:ext cx="645123" cy="43008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10494409" y="2966040"/>
            <a:ext cx="537378" cy="113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2385" y="3416800"/>
            <a:ext cx="376322" cy="43008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11213241" y="3065170"/>
            <a:ext cx="537378" cy="113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582" y="3101475"/>
            <a:ext cx="1037088" cy="74540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>
            <a:off x="9515977" y="2923313"/>
            <a:ext cx="537378" cy="113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969" y="2585133"/>
            <a:ext cx="481595" cy="48159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13" y="5373503"/>
            <a:ext cx="481595" cy="48159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40" y="2897556"/>
            <a:ext cx="481595" cy="48159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603835" y="1876027"/>
            <a:ext cx="16049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Kindomcum</a:t>
            </a:r>
            <a:endParaRPr lang="en-US" sz="800" strike="sngStrike" dirty="0" smtClean="0"/>
          </a:p>
          <a:p>
            <a:r>
              <a:rPr lang="en-US" sz="800" strike="sngStrike" dirty="0" smtClean="0"/>
              <a:t>Our father who art in </a:t>
            </a:r>
            <a:r>
              <a:rPr lang="en-US" sz="800" strike="sngStrike" dirty="0" err="1" smtClean="0"/>
              <a:t>heavin</a:t>
            </a:r>
            <a:endParaRPr lang="en-US" sz="800" strike="sngStrike" dirty="0" smtClean="0"/>
          </a:p>
          <a:p>
            <a:r>
              <a:rPr lang="en-US" sz="800" strike="sngStrike" dirty="0" smtClean="0"/>
              <a:t>Hallow be ty name thy will be don</a:t>
            </a:r>
          </a:p>
          <a:p>
            <a:r>
              <a:rPr lang="en-US" sz="800" strike="sngStrike" dirty="0" smtClean="0"/>
              <a:t>On </a:t>
            </a:r>
            <a:r>
              <a:rPr lang="en-US" sz="800" strike="sngStrike" dirty="0" err="1" smtClean="0"/>
              <a:t>eary</a:t>
            </a:r>
            <a:r>
              <a:rPr lang="en-US" sz="800" strike="sngStrike" dirty="0" smtClean="0"/>
              <a:t> as it is in </a:t>
            </a:r>
            <a:r>
              <a:rPr lang="en-US" sz="800" strike="sngStrike" dirty="0" err="1" smtClean="0"/>
              <a:t>heavin</a:t>
            </a:r>
            <a:endParaRPr lang="en-US" sz="800" strike="sngStrike" dirty="0"/>
          </a:p>
          <a:p>
            <a:r>
              <a:rPr lang="en-US" sz="800" strike="sngStrike" dirty="0" smtClean="0"/>
              <a:t>Thy </a:t>
            </a:r>
            <a:r>
              <a:rPr lang="en-US" b="1" strike="sngStrike" dirty="0" err="1" smtClean="0"/>
              <a:t>kindomcome</a:t>
            </a:r>
            <a:endParaRPr lang="en-US" b="1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9158171" y="2118183"/>
            <a:ext cx="16049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Kindomcum</a:t>
            </a:r>
            <a:endParaRPr lang="en-US" sz="800" strike="sngStrike" dirty="0" smtClean="0"/>
          </a:p>
          <a:p>
            <a:r>
              <a:rPr lang="en-US" sz="800" strike="sngStrike" dirty="0" smtClean="0"/>
              <a:t>Our father who art in </a:t>
            </a:r>
            <a:r>
              <a:rPr lang="en-US" sz="800" strike="sngStrike" dirty="0" err="1" smtClean="0"/>
              <a:t>heavin</a:t>
            </a:r>
            <a:endParaRPr lang="en-US" sz="800" strike="sngStrike" dirty="0" smtClean="0"/>
          </a:p>
          <a:p>
            <a:r>
              <a:rPr lang="en-US" sz="800" strike="sngStrike" dirty="0" smtClean="0"/>
              <a:t>Hallow be ty name thy will be don</a:t>
            </a:r>
          </a:p>
          <a:p>
            <a:r>
              <a:rPr lang="en-US" sz="800" strike="sngStrike" dirty="0" smtClean="0"/>
              <a:t>On </a:t>
            </a:r>
            <a:r>
              <a:rPr lang="en-US" sz="800" strike="sngStrike" dirty="0" err="1" smtClean="0"/>
              <a:t>eary</a:t>
            </a:r>
            <a:r>
              <a:rPr lang="en-US" sz="800" strike="sngStrike" dirty="0" smtClean="0"/>
              <a:t> as it is in </a:t>
            </a:r>
            <a:r>
              <a:rPr lang="en-US" sz="800" strike="sngStrike" dirty="0" err="1" smtClean="0"/>
              <a:t>heavin</a:t>
            </a:r>
            <a:endParaRPr lang="en-US" sz="800" strike="sngStrike" dirty="0"/>
          </a:p>
          <a:p>
            <a:r>
              <a:rPr lang="en-US" sz="800" strike="sngStrike" dirty="0" smtClean="0"/>
              <a:t>Thy </a:t>
            </a:r>
            <a:r>
              <a:rPr lang="en-US" b="1" strike="sngStrike" dirty="0" err="1" smtClean="0"/>
              <a:t>kindomcome</a:t>
            </a:r>
            <a:endParaRPr lang="en-US" b="1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4109458" y="3969663"/>
            <a:ext cx="16049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Kindomcum</a:t>
            </a:r>
            <a:endParaRPr lang="en-US" sz="800" strike="sngStrike" dirty="0" smtClean="0"/>
          </a:p>
          <a:p>
            <a:r>
              <a:rPr lang="en-US" sz="800" strike="sngStrike" dirty="0" smtClean="0"/>
              <a:t>Our father who art in </a:t>
            </a:r>
            <a:r>
              <a:rPr lang="en-US" sz="800" strike="sngStrike" dirty="0" err="1" smtClean="0"/>
              <a:t>heavin</a:t>
            </a:r>
            <a:endParaRPr lang="en-US" sz="800" strike="sngStrike" dirty="0" smtClean="0"/>
          </a:p>
          <a:p>
            <a:r>
              <a:rPr lang="en-US" sz="800" strike="sngStrike" dirty="0" smtClean="0"/>
              <a:t>Hallow be ty name thy will be don</a:t>
            </a:r>
          </a:p>
          <a:p>
            <a:r>
              <a:rPr lang="en-US" sz="800" strike="sngStrike" dirty="0" smtClean="0"/>
              <a:t>On </a:t>
            </a:r>
            <a:r>
              <a:rPr lang="en-US" sz="800" strike="sngStrike" dirty="0" err="1" smtClean="0"/>
              <a:t>eary</a:t>
            </a:r>
            <a:r>
              <a:rPr lang="en-US" sz="800" strike="sngStrike" dirty="0" smtClean="0"/>
              <a:t> as it is in </a:t>
            </a:r>
            <a:r>
              <a:rPr lang="en-US" sz="800" strike="sngStrike" dirty="0" err="1" smtClean="0"/>
              <a:t>heavin</a:t>
            </a:r>
            <a:endParaRPr lang="en-US" sz="800" strike="sngStrike" dirty="0"/>
          </a:p>
          <a:p>
            <a:r>
              <a:rPr lang="en-US" sz="800" strike="sngStrike" dirty="0" smtClean="0"/>
              <a:t>Thy </a:t>
            </a:r>
            <a:r>
              <a:rPr lang="en-US" b="1" strike="sngStrike" dirty="0" err="1" smtClean="0"/>
              <a:t>kindomcome</a:t>
            </a:r>
            <a:endParaRPr lang="en-US" b="1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6609862" y="4922726"/>
            <a:ext cx="271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WWI.JOPSHOE.MARY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215134" y="5424211"/>
            <a:ext cx="160492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Kindomcum</a:t>
            </a:r>
            <a:endParaRPr lang="en-US" sz="800" strike="sngStrike" dirty="0" smtClean="0"/>
          </a:p>
          <a:p>
            <a:r>
              <a:rPr lang="en-US" sz="800" strike="sngStrike" dirty="0" smtClean="0"/>
              <a:t>Our father who art in </a:t>
            </a:r>
            <a:r>
              <a:rPr lang="en-US" sz="800" strike="sngStrike" dirty="0" err="1" smtClean="0"/>
              <a:t>heavin</a:t>
            </a:r>
            <a:endParaRPr lang="en-US" sz="800" strike="sngStrike" dirty="0" smtClean="0"/>
          </a:p>
          <a:p>
            <a:r>
              <a:rPr lang="en-US" sz="800" strike="sngStrike" dirty="0" smtClean="0"/>
              <a:t>Hallow be ty name thy will be don</a:t>
            </a:r>
          </a:p>
          <a:p>
            <a:r>
              <a:rPr lang="en-US" sz="800" strike="sngStrike" dirty="0" smtClean="0"/>
              <a:t>On </a:t>
            </a:r>
            <a:r>
              <a:rPr lang="en-US" sz="800" strike="sngStrike" dirty="0" err="1" smtClean="0"/>
              <a:t>eary</a:t>
            </a:r>
            <a:r>
              <a:rPr lang="en-US" sz="800" strike="sngStrike" dirty="0" smtClean="0"/>
              <a:t> as it is in </a:t>
            </a:r>
            <a:r>
              <a:rPr lang="en-US" sz="800" strike="sngStrike" dirty="0" err="1" smtClean="0"/>
              <a:t>heavin</a:t>
            </a:r>
            <a:endParaRPr lang="en-US" sz="800" strike="sngStrike" dirty="0"/>
          </a:p>
          <a:p>
            <a:r>
              <a:rPr lang="en-US" sz="800" strike="sngStrike" dirty="0" smtClean="0"/>
              <a:t>Thy </a:t>
            </a:r>
            <a:r>
              <a:rPr lang="en-US" b="1" strike="sngStrike" dirty="0" err="1" smtClean="0"/>
              <a:t>kindomcome</a:t>
            </a:r>
            <a:endParaRPr lang="en-US" b="1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58" y="2466819"/>
            <a:ext cx="397232" cy="39723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206" y="2916584"/>
            <a:ext cx="397232" cy="39723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79" y="5388313"/>
            <a:ext cx="397232" cy="39723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3127990" y="2571684"/>
            <a:ext cx="2169941" cy="405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952573" y="2879854"/>
            <a:ext cx="2169941" cy="405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094925" y="5387491"/>
            <a:ext cx="2169941" cy="405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094925" y="3387231"/>
            <a:ext cx="23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nonPolcieContentItems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200914" y="3705024"/>
            <a:ext cx="563078" cy="279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499091" y="3704614"/>
            <a:ext cx="691096" cy="172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470" y="3768841"/>
            <a:ext cx="408475" cy="40847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3150969" y="3768841"/>
            <a:ext cx="864543" cy="2878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7991" y="3780591"/>
            <a:ext cx="313527" cy="191527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4500901" y="3638418"/>
            <a:ext cx="864543" cy="2878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439598" y="3448562"/>
            <a:ext cx="10871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</a:p>
          <a:p>
            <a:r>
              <a:rPr lang="en-US" sz="800" strike="sngStrike" dirty="0" smtClean="0"/>
              <a:t>For </a:t>
            </a:r>
            <a:r>
              <a:rPr lang="en-US" sz="800" strike="sngStrike" dirty="0" err="1" smtClean="0"/>
              <a:t>Unveristy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berley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Karl “the game”</a:t>
            </a:r>
          </a:p>
          <a:p>
            <a:r>
              <a:rPr lang="en-US" sz="800" strike="sngStrike" dirty="0" smtClean="0"/>
              <a:t>Visa exit </a:t>
            </a:r>
            <a:r>
              <a:rPr lang="en-US" sz="800" strike="sngStrike" dirty="0" err="1" smtClean="0"/>
              <a:t>vp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pespi</a:t>
            </a:r>
            <a:endParaRPr lang="en-US" sz="8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2202475" y="1566062"/>
            <a:ext cx="3512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 </a:t>
            </a:r>
            <a:r>
              <a:rPr lang="en-US" sz="800" strike="sngStrike" dirty="0" err="1" smtClean="0"/>
              <a:t>roth.ibm.dmailer</a:t>
            </a:r>
            <a:r>
              <a:rPr lang="en-US" sz="800" strike="sngStrike" dirty="0" smtClean="0"/>
              <a:t>. </a:t>
            </a:r>
            <a:r>
              <a:rPr lang="en-US" dirty="0" err="1" smtClean="0"/>
              <a:t>IMPORT:</a:t>
            </a:r>
            <a:r>
              <a:rPr lang="en-US" sz="800" strike="sngStrike" dirty="0" err="1" smtClean="0"/>
              <a:t>Apple,Jerry,Page</a:t>
            </a:r>
            <a:r>
              <a:rPr lang="en-US" dirty="0" smtClean="0"/>
              <a:t> </a:t>
            </a:r>
          </a:p>
          <a:p>
            <a:r>
              <a:rPr lang="en-US" dirty="0" smtClean="0"/>
              <a:t>Call you </a:t>
            </a:r>
            <a:r>
              <a:rPr lang="en-US" dirty="0" err="1" smtClean="0"/>
              <a:t>Dr</a:t>
            </a:r>
            <a:r>
              <a:rPr lang="en-US" dirty="0" smtClean="0"/>
              <a:t> Rice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093606" y="42778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FBI:WMD: </a:t>
            </a:r>
            <a:r>
              <a:rPr lang="en-US" sz="800" strike="sngStrike" dirty="0" err="1" smtClean="0"/>
              <a:t>roth.ibm.dmailer</a:t>
            </a:r>
            <a:r>
              <a:rPr lang="en-US" sz="800" strike="sngStrike" dirty="0" smtClean="0"/>
              <a:t>. </a:t>
            </a:r>
            <a:r>
              <a:rPr lang="en-US" dirty="0" err="1" smtClean="0"/>
              <a:t>IMPORT:</a:t>
            </a:r>
            <a:r>
              <a:rPr lang="en-US" sz="800" strike="sngStrike" dirty="0" err="1" smtClean="0"/>
              <a:t>Apple,Jerry,Page</a:t>
            </a:r>
            <a:r>
              <a:rPr lang="en-US" dirty="0" smtClean="0"/>
              <a:t> </a:t>
            </a:r>
          </a:p>
          <a:p>
            <a:r>
              <a:rPr lang="en-US" dirty="0" smtClean="0"/>
              <a:t>Call you </a:t>
            </a:r>
            <a:r>
              <a:rPr lang="en-US" dirty="0" err="1" smtClean="0"/>
              <a:t>Dr</a:t>
            </a:r>
            <a:r>
              <a:rPr lang="en-US" dirty="0" smtClean="0"/>
              <a:t> Rice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8288299" y="143163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FBI:WMD: </a:t>
            </a:r>
            <a:r>
              <a:rPr lang="en-US" sz="800" strike="sngStrike" dirty="0" err="1" smtClean="0"/>
              <a:t>roth.ibm.dmailer</a:t>
            </a:r>
            <a:r>
              <a:rPr lang="en-US" sz="800" strike="sngStrike" dirty="0" smtClean="0"/>
              <a:t>. </a:t>
            </a:r>
            <a:r>
              <a:rPr lang="en-US" dirty="0" err="1" smtClean="0"/>
              <a:t>IMPORT:</a:t>
            </a:r>
            <a:r>
              <a:rPr lang="en-US" sz="800" strike="sngStrike" dirty="0" err="1" smtClean="0"/>
              <a:t>Apple,Jerry,Page</a:t>
            </a:r>
            <a:r>
              <a:rPr lang="en-US" dirty="0" smtClean="0"/>
              <a:t> </a:t>
            </a:r>
          </a:p>
          <a:p>
            <a:r>
              <a:rPr lang="en-US" dirty="0" smtClean="0"/>
              <a:t>Call you </a:t>
            </a:r>
            <a:r>
              <a:rPr lang="en-US" dirty="0" err="1" smtClean="0"/>
              <a:t>Dr</a:t>
            </a:r>
            <a:r>
              <a:rPr lang="en-US" dirty="0" smtClean="0"/>
              <a:t> Rice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216466" y="2097120"/>
            <a:ext cx="23407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</a:t>
            </a:r>
          </a:p>
          <a:p>
            <a:r>
              <a:rPr lang="en-US" sz="800" strike="sngStrike" dirty="0" smtClean="0"/>
              <a:t>Tiger Woods: Scare Devil Face</a:t>
            </a:r>
          </a:p>
          <a:p>
            <a:r>
              <a:rPr lang="en-US" sz="800" strike="sngStrike" dirty="0" err="1" smtClean="0"/>
              <a:t>Sabry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Tozin</a:t>
            </a:r>
            <a:r>
              <a:rPr lang="en-US" sz="800" strike="sngStrike" dirty="0" smtClean="0"/>
              <a:t> Boss, Andy Moore, </a:t>
            </a:r>
            <a:r>
              <a:rPr lang="en-US" sz="800" strike="sngStrike" dirty="0" err="1" smtClean="0"/>
              <a:t>ghcoeho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), </a:t>
            </a:r>
            <a:endParaRPr lang="en-US" sz="8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8288299" y="1952923"/>
            <a:ext cx="23407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</a:t>
            </a:r>
          </a:p>
          <a:p>
            <a:r>
              <a:rPr lang="en-US" sz="800" strike="sngStrike" dirty="0" smtClean="0"/>
              <a:t>Tiger Woods: Scare Devil Face</a:t>
            </a:r>
          </a:p>
          <a:p>
            <a:r>
              <a:rPr lang="en-US" sz="800" strike="sngStrike" dirty="0" err="1" smtClean="0"/>
              <a:t>Sabry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Tozin</a:t>
            </a:r>
            <a:r>
              <a:rPr lang="en-US" sz="800" strike="sngStrike" dirty="0" smtClean="0"/>
              <a:t> Boss, Andy Moore, </a:t>
            </a:r>
            <a:r>
              <a:rPr lang="en-US" sz="800" strike="sngStrike" dirty="0" err="1" smtClean="0"/>
              <a:t>ghcoeho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), 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2094720" y="4809477"/>
            <a:ext cx="23407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</a:t>
            </a:r>
          </a:p>
          <a:p>
            <a:r>
              <a:rPr lang="en-US" sz="800" strike="sngStrike" dirty="0" smtClean="0"/>
              <a:t>Tiger Woods: Scare Devil Face</a:t>
            </a:r>
          </a:p>
          <a:p>
            <a:r>
              <a:rPr lang="en-US" sz="800" strike="sngStrike" dirty="0" err="1" smtClean="0"/>
              <a:t>Sabry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Tozin</a:t>
            </a:r>
            <a:r>
              <a:rPr lang="en-US" sz="800" strike="sngStrike" dirty="0" smtClean="0"/>
              <a:t> Boss, Andy Moore, </a:t>
            </a:r>
            <a:r>
              <a:rPr lang="en-US" sz="800" strike="sngStrike" dirty="0" err="1" smtClean="0"/>
              <a:t>ghcoeho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), 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842297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670185" y="2962140"/>
            <a:ext cx="1648496" cy="10689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NN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3841460" y="2788276"/>
            <a:ext cx="1648496" cy="10689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O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1799823" y="2788276"/>
            <a:ext cx="1648496" cy="10689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H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3991915" y="5026367"/>
            <a:ext cx="1648496" cy="10689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</a:t>
            </a:r>
            <a:endParaRPr 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6259133" y="4524778"/>
            <a:ext cx="1648496" cy="10689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M</a:t>
            </a:r>
            <a:endParaRPr lang="en-US" sz="4400" dirty="0"/>
          </a:p>
        </p:txBody>
      </p:sp>
      <p:sp>
        <p:nvSpPr>
          <p:cNvPr id="10" name="TextBox 9"/>
          <p:cNvSpPr txBox="1"/>
          <p:nvPr/>
        </p:nvSpPr>
        <p:spPr>
          <a:xfrm>
            <a:off x="5844863" y="1469822"/>
            <a:ext cx="6146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roth.ibmd.mierl.ciso.monoirng</a:t>
            </a:r>
            <a:r>
              <a:rPr lang="en-US" strike="sngStrike" dirty="0" smtClean="0"/>
              <a:t>(</a:t>
            </a:r>
            <a:r>
              <a:rPr lang="en-US" dirty="0" smtClean="0"/>
              <a:t>FBI:WMD:THEREATR </a:t>
            </a:r>
            <a:r>
              <a:rPr lang="en-US" strike="sngStrike" dirty="0" smtClean="0"/>
              <a:t>Holmes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Theatr</a:t>
            </a:r>
            <a:r>
              <a:rPr lang="en-US" strike="sngStrike" dirty="0" smtClean="0"/>
              <a:t> San </a:t>
            </a:r>
            <a:r>
              <a:rPr lang="en-US" strike="sngStrike" dirty="0" err="1" smtClean="0"/>
              <a:t>Francisoc</a:t>
            </a:r>
            <a:endParaRPr lang="en-US" strike="sngStrike" dirty="0" smtClean="0"/>
          </a:p>
          <a:p>
            <a:r>
              <a:rPr lang="en-US" dirty="0" smtClean="0"/>
              <a:t>GREEE </a:t>
            </a:r>
            <a:r>
              <a:rPr lang="en-US" dirty="0" err="1" smtClean="0"/>
              <a:t>herion</a:t>
            </a:r>
            <a:r>
              <a:rPr lang="en-US" dirty="0" smtClean="0"/>
              <a:t> FBI:WMD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strike="sngStrike" dirty="0" err="1" smtClean="0">
                <a:sym typeface="Wingdings" panose="05000000000000000000" pitchFamily="2" charset="2"/>
              </a:rPr>
              <a:t>afgansitan</a:t>
            </a:r>
            <a:r>
              <a:rPr lang="en-US" strike="sngStrike" dirty="0" smtClean="0">
                <a:sym typeface="Wingdings" panose="05000000000000000000" pitchFamily="2" charset="2"/>
              </a:rPr>
              <a:t>; </a:t>
            </a:r>
            <a:r>
              <a:rPr lang="en-US" dirty="0" smtClean="0">
                <a:sym typeface="Wingdings" panose="05000000000000000000" pitchFamily="2" charset="2"/>
              </a:rPr>
              <a:t>!India:H1B)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610897" y="2220918"/>
            <a:ext cx="648236" cy="2838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90952" y="2220918"/>
            <a:ext cx="6825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989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02287" y="4078122"/>
            <a:ext cx="604825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1988"/>
            </a:pPr>
            <a:r>
              <a:rPr lang="en-US" dirty="0" smtClean="0"/>
              <a:t>Church Davis, </a:t>
            </a:r>
            <a:r>
              <a:rPr lang="en-US" dirty="0" err="1" smtClean="0"/>
              <a:t>Califonrai</a:t>
            </a:r>
            <a:endParaRPr lang="en-US" dirty="0" smtClean="0"/>
          </a:p>
          <a:p>
            <a:pPr marL="342900" indent="-342900">
              <a:buAutoNum type="arabicPlain" startAt="1988"/>
            </a:pPr>
            <a:endParaRPr lang="en-US" dirty="0"/>
          </a:p>
          <a:p>
            <a:pPr marL="342900" indent="-342900">
              <a:buAutoNum type="arabicPlain" startAt="1988"/>
            </a:pPr>
            <a:endParaRPr lang="en-US" dirty="0" smtClean="0"/>
          </a:p>
          <a:p>
            <a:pPr marL="342900" indent="-342900">
              <a:buAutoNum type="arabicPlain" startAt="1988"/>
            </a:pPr>
            <a:endParaRPr lang="en-US" dirty="0"/>
          </a:p>
          <a:p>
            <a:pPr marL="342900" indent="-342900">
              <a:buAutoNum type="arabicPlain" startAt="1988"/>
            </a:pPr>
            <a:endParaRPr lang="en-US" dirty="0" smtClean="0"/>
          </a:p>
          <a:p>
            <a:r>
              <a:rPr lang="en-US" dirty="0" smtClean="0"/>
              <a:t>1990 </a:t>
            </a:r>
            <a:r>
              <a:rPr lang="en-US" dirty="0" err="1" smtClean="0"/>
              <a:t>Kirsche</a:t>
            </a:r>
            <a:r>
              <a:rPr lang="en-US" dirty="0" smtClean="0"/>
              <a:t> (</a:t>
            </a:r>
            <a:r>
              <a:rPr lang="en-US" dirty="0" err="1" smtClean="0"/>
              <a:t>trnla</a:t>
            </a:r>
            <a:r>
              <a:rPr lang="en-US" dirty="0" smtClean="0"/>
              <a:t>) </a:t>
            </a:r>
            <a:r>
              <a:rPr lang="en-US" dirty="0" err="1" smtClean="0"/>
              <a:t>Chruch</a:t>
            </a:r>
            <a:r>
              <a:rPr lang="en-US" dirty="0"/>
              <a:t> </a:t>
            </a:r>
            <a:r>
              <a:rPr lang="en-US" dirty="0" err="1" smtClean="0"/>
              <a:t>Hesenstamm</a:t>
            </a:r>
            <a:r>
              <a:rPr lang="en-US" dirty="0" smtClean="0"/>
              <a:t>, </a:t>
            </a:r>
            <a:r>
              <a:rPr lang="en-US" dirty="0" err="1" smtClean="0"/>
              <a:t>Franksfurt</a:t>
            </a:r>
            <a:r>
              <a:rPr lang="en-US" dirty="0" smtClean="0"/>
              <a:t>, Germany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5834131" y="3575846"/>
            <a:ext cx="1416676" cy="10045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5743978" y="5709540"/>
            <a:ext cx="1416676" cy="10045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2" name="Cube 11"/>
          <p:cNvSpPr/>
          <p:nvPr/>
        </p:nvSpPr>
        <p:spPr>
          <a:xfrm>
            <a:off x="5834131" y="2137893"/>
            <a:ext cx="1416676" cy="10045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02287" y="2361032"/>
            <a:ext cx="289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 Foster City, California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021983" y="1433591"/>
            <a:ext cx="479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 </a:t>
            </a:r>
            <a:r>
              <a:rPr lang="en-US" dirty="0" err="1" smtClean="0"/>
              <a:t>Kindergarden</a:t>
            </a:r>
            <a:r>
              <a:rPr lang="en-US" dirty="0" smtClean="0"/>
              <a:t>(church) Santa Cruz, </a:t>
            </a:r>
            <a:r>
              <a:rPr lang="en-US" dirty="0" err="1" smtClean="0"/>
              <a:t>Calfiorna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6310649" y="1068946"/>
            <a:ext cx="1416676" cy="10045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24259" y="1878075"/>
            <a:ext cx="2274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HOMIC:SUNSTOR(</a:t>
            </a:r>
            <a:r>
              <a:rPr lang="en-US" sz="800" strike="sngStrike" dirty="0" smtClean="0"/>
              <a:t>Kodak 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tuxedo,jenny</a:t>
            </a:r>
            <a:r>
              <a:rPr lang="en-US" sz="800" strike="sngStrike" dirty="0" smtClean="0"/>
              <a:t> carrot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err="1" smtClean="0"/>
              <a:t>Bathom</a:t>
            </a:r>
            <a:r>
              <a:rPr lang="en-US" sz="800" strike="sngStrike" dirty="0" smtClean="0"/>
              <a:t> badge </a:t>
            </a:r>
            <a:r>
              <a:rPr lang="en-US" sz="800" dirty="0" smtClean="0"/>
              <a:t>IPX 1997 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harol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sexabuse</a:t>
            </a:r>
            <a:endParaRPr lang="en-US" sz="800" strike="sngStrike" dirty="0"/>
          </a:p>
        </p:txBody>
      </p:sp>
      <p:sp>
        <p:nvSpPr>
          <p:cNvPr id="17" name="Cube 16"/>
          <p:cNvSpPr/>
          <p:nvPr/>
        </p:nvSpPr>
        <p:spPr>
          <a:xfrm>
            <a:off x="10107769" y="5207264"/>
            <a:ext cx="1416676" cy="10045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654602" y="5709540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Worth,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466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30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53037"/>
            <a:ext cx="12192000" cy="2318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32597" y="2794715"/>
            <a:ext cx="27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 MARY “Fingering”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8377" y="2601532"/>
            <a:ext cx="1661375" cy="7984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Cindy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25" y="2601532"/>
            <a:ext cx="1168136" cy="88864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355318" y="2090740"/>
            <a:ext cx="1493949" cy="19447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81859" y="1906074"/>
            <a:ext cx="224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strike="sngStrike" dirty="0" smtClean="0"/>
              <a:t>shock </a:t>
            </a:r>
            <a:r>
              <a:rPr lang="en-US" strike="sngStrike" dirty="0" err="1" smtClean="0"/>
              <a:t>commericals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7714445" y="1275008"/>
            <a:ext cx="1236372" cy="6310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8423520" y="1906074"/>
            <a:ext cx="77274" cy="99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714445" y="1883535"/>
            <a:ext cx="1236372" cy="622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87" y="1389308"/>
            <a:ext cx="549581" cy="41808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126355" y="1440815"/>
            <a:ext cx="95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trike="sngStrike" dirty="0" err="1"/>
              <a:t>Bentton</a:t>
            </a:r>
            <a:endParaRPr lang="en-US" b="1" strike="sngStrike" dirty="0"/>
          </a:p>
        </p:txBody>
      </p:sp>
      <p:cxnSp>
        <p:nvCxnSpPr>
          <p:cNvPr id="26" name="Straight Connector 25"/>
          <p:cNvCxnSpPr>
            <a:endCxn id="20" idx="2"/>
          </p:cNvCxnSpPr>
          <p:nvPr/>
        </p:nvCxnSpPr>
        <p:spPr>
          <a:xfrm>
            <a:off x="7730653" y="1386555"/>
            <a:ext cx="601978" cy="5195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67424" y="2253803"/>
            <a:ext cx="245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PRISION SAINT RITA[v1]</a:t>
            </a:r>
            <a:endParaRPr lang="en-US" b="1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4842456" y="2897746"/>
            <a:ext cx="1253544" cy="26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95471" y="3683358"/>
            <a:ext cx="3049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HOMCIDI:CHANLOR.tranlsalte</a:t>
            </a:r>
            <a:r>
              <a:rPr lang="en-US" dirty="0" smtClean="0"/>
              <a:t>{</a:t>
            </a:r>
          </a:p>
          <a:p>
            <a:r>
              <a:rPr lang="en-US" strike="sngStrike" dirty="0" err="1" smtClean="0"/>
              <a:t>Heavign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Pettgin</a:t>
            </a:r>
            <a:endParaRPr lang="en-US" strike="sngStrike" dirty="0" smtClean="0"/>
          </a:p>
          <a:p>
            <a:r>
              <a:rPr lang="en-US" strike="sngStrike" dirty="0" err="1" smtClean="0"/>
              <a:t>Pettign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6954592" y="4778062"/>
            <a:ext cx="38604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r>
              <a:rPr lang="en-US" dirty="0" err="1" smtClean="0"/>
              <a:t>Amerian</a:t>
            </a:r>
            <a:r>
              <a:rPr lang="en-US" dirty="0" smtClean="0"/>
              <a:t> ( Petra)</a:t>
            </a:r>
          </a:p>
          <a:p>
            <a:r>
              <a:rPr lang="en-US" strike="sngStrike" dirty="0" smtClean="0"/>
              <a:t>Mark(father and Pet-</a:t>
            </a:r>
            <a:r>
              <a:rPr lang="en-US" strike="sngStrike" dirty="0" err="1" smtClean="0"/>
              <a:t>ra</a:t>
            </a:r>
            <a:r>
              <a:rPr lang="en-US" strike="sngStrike" dirty="0" smtClean="0"/>
              <a:t> Americans </a:t>
            </a:r>
            <a:r>
              <a:rPr lang="en-US" dirty="0" smtClean="0"/>
              <a:t>88th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998675" y="5363386"/>
            <a:ext cx="663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01 41. </a:t>
            </a:r>
            <a:r>
              <a:rPr lang="en-US" dirty="0" err="1" smtClean="0"/>
              <a:t>apple.daniel</a:t>
            </a:r>
            <a:r>
              <a:rPr lang="en-US" dirty="0" smtClean="0"/>
              <a:t> I give </a:t>
            </a:r>
            <a:r>
              <a:rPr lang="en-US" dirty="0" err="1" smtClean="0"/>
              <a:t>youa</a:t>
            </a:r>
            <a:r>
              <a:rPr lang="en-US" dirty="0" smtClean="0"/>
              <a:t> </a:t>
            </a:r>
            <a:r>
              <a:rPr lang="en-US" dirty="0" err="1" smtClean="0"/>
              <a:t>ll</a:t>
            </a:r>
            <a:r>
              <a:rPr lang="en-US" dirty="0" smtClean="0"/>
              <a:t> my finger</a:t>
            </a:r>
          </a:p>
          <a:p>
            <a:r>
              <a:rPr lang="en-US" dirty="0" smtClean="0"/>
              <a:t>41. IMPORT </a:t>
            </a:r>
            <a:r>
              <a:rPr lang="en-US" strike="sngStrike" dirty="0" err="1" smtClean="0"/>
              <a:t>stahpe</a:t>
            </a:r>
            <a:r>
              <a:rPr lang="en-US" strike="sngStrike" dirty="0" smtClean="0"/>
              <a:t> .</a:t>
            </a:r>
            <a:r>
              <a:rPr lang="en-US" strike="sngStrike" dirty="0" err="1" smtClean="0"/>
              <a:t>univiesyr</a:t>
            </a:r>
            <a:r>
              <a:rPr lang="en-US" strike="sngStrike" dirty="0" smtClean="0"/>
              <a:t> </a:t>
            </a:r>
            <a:r>
              <a:rPr lang="en-US" dirty="0" smtClean="0"/>
              <a:t>PENTONG BASE PAUL </a:t>
            </a:r>
            <a:r>
              <a:rPr lang="en-US" strike="sngStrike" dirty="0" err="1" smtClean="0"/>
              <a:t>fave</a:t>
            </a:r>
            <a:r>
              <a:rPr lang="en-US" strike="sngStrike" dirty="0" smtClean="0"/>
              <a:t> son </a:t>
            </a:r>
            <a:r>
              <a:rPr lang="en-US" strike="sngStrike" dirty="0" err="1" smtClean="0"/>
              <a:t>hu</a:t>
            </a:r>
            <a:r>
              <a:rPr lang="en-US" strike="sngStrike" dirty="0" smtClean="0"/>
              <a:t> grant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740801" y="2043389"/>
            <a:ext cx="37967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KING:WORMS</a:t>
            </a:r>
            <a:endParaRPr lang="en-US" sz="48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2026371" y="1161063"/>
            <a:ext cx="5625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1966/7 NAME CHANGE: </a:t>
            </a:r>
          </a:p>
          <a:p>
            <a:r>
              <a:rPr lang="en-US" strike="sngStrike" dirty="0" smtClean="0"/>
              <a:t>MATTHIAS(IRENE): Mattie </a:t>
            </a:r>
            <a:r>
              <a:rPr lang="en-US" strike="sngStrike" dirty="0" err="1" smtClean="0"/>
              <a:t>ha</a:t>
            </a:r>
            <a:r>
              <a:rPr lang="en-US" strike="sngStrike" dirty="0" err="1" smtClean="0"/>
              <a:t>free</a:t>
            </a:r>
            <a:r>
              <a:rPr lang="en-US" strike="sngStrike" dirty="0" smtClean="0"/>
              <a:t>/pizza)</a:t>
            </a:r>
            <a:r>
              <a:rPr lang="en-US" strike="sngStrike" dirty="0" smtClean="0"/>
              <a:t>s worms</a:t>
            </a:r>
          </a:p>
          <a:p>
            <a:r>
              <a:rPr lang="en-US" strike="sngStrike" dirty="0" smtClean="0"/>
              <a:t>x/y </a:t>
            </a:r>
            <a:r>
              <a:rPr lang="en-US" dirty="0" smtClean="0"/>
              <a:t>HOMCIPE:NANA(</a:t>
            </a:r>
            <a:r>
              <a:rPr lang="en-US" strike="sngStrike" dirty="0" smtClean="0"/>
              <a:t>yeah, nana died(couth/yellow/green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45" y="1726708"/>
            <a:ext cx="438150" cy="43815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1583897" y="1699706"/>
            <a:ext cx="629746" cy="4601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69" y="1260336"/>
            <a:ext cx="370098" cy="37009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06565" y="174387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suspect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1602145" y="5896812"/>
            <a:ext cx="3804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--PREA BUDI WORMS(CVPA CERTIFIED)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564666" y="6158489"/>
            <a:ext cx="5857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fiddles in butt !6inches(smooth), creates worms</a:t>
            </a:r>
          </a:p>
          <a:p>
            <a:r>
              <a:rPr lang="en-US" sz="800" strike="sngStrike" dirty="0" smtClean="0"/>
              <a:t>NAME CHANGE(free/pizza): MATTHAI(Irene): </a:t>
            </a:r>
            <a:r>
              <a:rPr lang="en-US" sz="800" strike="sngStrike" dirty="0" err="1" smtClean="0"/>
              <a:t>Matti</a:t>
            </a:r>
            <a:r>
              <a:rPr lang="en-US" sz="800" strike="sngStrike" dirty="0" smtClean="0"/>
              <a:t> has worms</a:t>
            </a:r>
          </a:p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roth.ibm.dmielr</a:t>
            </a:r>
            <a:r>
              <a:rPr lang="en-US" sz="800" strike="sngStrike" dirty="0" smtClean="0"/>
              <a:t>.( there is a </a:t>
            </a:r>
            <a:r>
              <a:rPr lang="en-US" sz="800" strike="sngStrike" dirty="0" err="1" smtClean="0"/>
              <a:t>eprosn</a:t>
            </a:r>
            <a:r>
              <a:rPr lang="en-US" sz="800" strike="sngStrike" dirty="0" smtClean="0"/>
              <a:t> drunk at the bar(</a:t>
            </a:r>
            <a:r>
              <a:rPr lang="en-US" sz="800" strike="sngStrike" dirty="0" err="1" smtClean="0"/>
              <a:t>Mathtai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1986 and human trafficking Irene </a:t>
            </a:r>
            <a:r>
              <a:rPr lang="en-US" sz="800" strike="sngStrike" dirty="0" err="1" smtClean="0"/>
              <a:t>Duchtche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solms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womrs</a:t>
            </a:r>
            <a:r>
              <a:rPr lang="en-US" sz="800" strike="sngStrike" dirty="0" smtClean="0"/>
              <a:t> to bar (drunk)</a:t>
            </a:r>
          </a:p>
        </p:txBody>
      </p:sp>
    </p:spTree>
    <p:extLst>
      <p:ext uri="{BB962C8B-B14F-4D97-AF65-F5344CB8AC3E}">
        <p14:creationId xmlns:p14="http://schemas.microsoft.com/office/powerpoint/2010/main" val="3174846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3293</Words>
  <Application>Microsoft Office PowerPoint</Application>
  <PresentationFormat>Widescreen</PresentationFormat>
  <Paragraphs>1040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Google Sans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44</cp:revision>
  <dcterms:created xsi:type="dcterms:W3CDTF">2023-06-05T13:05:05Z</dcterms:created>
  <dcterms:modified xsi:type="dcterms:W3CDTF">2023-06-05T19:22:14Z</dcterms:modified>
</cp:coreProperties>
</file>